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750" r:id="rId1"/>
  </p:sldMasterIdLst>
  <p:notesMasterIdLst>
    <p:notesMasterId r:id="rId22"/>
  </p:notesMasterIdLst>
  <p:sldIdLst>
    <p:sldId id="259" r:id="rId2"/>
    <p:sldId id="261" r:id="rId3"/>
    <p:sldId id="262" r:id="rId4"/>
    <p:sldId id="276" r:id="rId5"/>
    <p:sldId id="277" r:id="rId6"/>
    <p:sldId id="278" r:id="rId7"/>
    <p:sldId id="273" r:id="rId8"/>
    <p:sldId id="280" r:id="rId9"/>
    <p:sldId id="281" r:id="rId10"/>
    <p:sldId id="283" r:id="rId11"/>
    <p:sldId id="282" r:id="rId12"/>
    <p:sldId id="279" r:id="rId13"/>
    <p:sldId id="286" r:id="rId14"/>
    <p:sldId id="284" r:id="rId15"/>
    <p:sldId id="287" r:id="rId16"/>
    <p:sldId id="285" r:id="rId17"/>
    <p:sldId id="274" r:id="rId18"/>
    <p:sldId id="288" r:id="rId19"/>
    <p:sldId id="289" r:id="rId20"/>
    <p:sldId id="275" r:id="rId21"/>
  </p:sldIdLst>
  <p:sldSz cx="12192000" cy="6858000"/>
  <p:notesSz cx="6858000" cy="9144000"/>
  <p:defaultTextStyle>
    <a:defPPr>
      <a:defRPr lang="he-IL"/>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D6295"/>
    <a:srgbClr val="498FCC"/>
    <a:srgbClr val="FEFEFE"/>
    <a:srgbClr val="75B6E5"/>
    <a:srgbClr val="E2E2E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notesView">
  <p:normalViewPr>
    <p:restoredLeft sz="81947" autoAdjust="0"/>
    <p:restoredTop sz="96149" autoAdjust="0"/>
  </p:normalViewPr>
  <p:slideViewPr>
    <p:cSldViewPr snapToGrid="0">
      <p:cViewPr varScale="1">
        <p:scale>
          <a:sx n="78" d="100"/>
          <a:sy n="78" d="100"/>
        </p:scale>
        <p:origin x="54" y="414"/>
      </p:cViewPr>
      <p:guideLst>
        <p:guide orient="horz" pos="2160"/>
        <p:guide pos="3840"/>
      </p:guideLst>
    </p:cSldViewPr>
  </p:slideViewPr>
  <p:outlineViewPr>
    <p:cViewPr>
      <p:scale>
        <a:sx n="33" d="100"/>
        <a:sy n="33" d="100"/>
      </p:scale>
      <p:origin x="0" y="0"/>
    </p:cViewPr>
  </p:outlineViewPr>
  <p:notesTextViewPr>
    <p:cViewPr>
      <p:scale>
        <a:sx n="1" d="1"/>
        <a:sy n="1" d="1"/>
      </p:scale>
      <p:origin x="0" y="0"/>
    </p:cViewPr>
  </p:notesTextViewPr>
  <p:notesViewPr>
    <p:cSldViewPr snapToGrid="0">
      <p:cViewPr varScale="1">
        <p:scale>
          <a:sx n="82" d="100"/>
          <a:sy n="82" d="100"/>
        </p:scale>
        <p:origin x="2034" y="96"/>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מציין מיקום של כותרת עליונה 1"/>
          <p:cNvSpPr>
            <a:spLocks noGrp="1"/>
          </p:cNvSpPr>
          <p:nvPr>
            <p:ph type="hdr" sz="quarter"/>
          </p:nvPr>
        </p:nvSpPr>
        <p:spPr>
          <a:xfrm>
            <a:off x="3886200" y="0"/>
            <a:ext cx="2971800" cy="458788"/>
          </a:xfrm>
          <a:prstGeom prst="rect">
            <a:avLst/>
          </a:prstGeom>
        </p:spPr>
        <p:txBody>
          <a:bodyPr vert="horz" lIns="91440" tIns="45720" rIns="91440" bIns="45720" rtlCol="1"/>
          <a:lstStyle>
            <a:lvl1pPr algn="r">
              <a:defRPr sz="1200"/>
            </a:lvl1pPr>
          </a:lstStyle>
          <a:p>
            <a:endParaRPr lang="he-IL"/>
          </a:p>
        </p:txBody>
      </p:sp>
      <p:sp>
        <p:nvSpPr>
          <p:cNvPr id="3" name="מציין מיקום של תאריך 2"/>
          <p:cNvSpPr>
            <a:spLocks noGrp="1"/>
          </p:cNvSpPr>
          <p:nvPr>
            <p:ph type="dt" idx="1"/>
          </p:nvPr>
        </p:nvSpPr>
        <p:spPr>
          <a:xfrm>
            <a:off x="1588" y="0"/>
            <a:ext cx="2971800" cy="458788"/>
          </a:xfrm>
          <a:prstGeom prst="rect">
            <a:avLst/>
          </a:prstGeom>
        </p:spPr>
        <p:txBody>
          <a:bodyPr vert="horz" lIns="91440" tIns="45720" rIns="91440" bIns="45720" rtlCol="1"/>
          <a:lstStyle>
            <a:lvl1pPr algn="l">
              <a:defRPr sz="1200"/>
            </a:lvl1pPr>
          </a:lstStyle>
          <a:p>
            <a:fld id="{8B4A98DC-AD4C-4661-A16C-FE6AC7AC1D7E}" type="datetimeFigureOut">
              <a:rPr lang="he-IL" smtClean="0"/>
              <a:t>א'/ניסן/תשפ"א</a:t>
            </a:fld>
            <a:endParaRPr lang="he-IL"/>
          </a:p>
        </p:txBody>
      </p:sp>
      <p:sp>
        <p:nvSpPr>
          <p:cNvPr id="4" name="מציין מיקום של תמונת שקופית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1" anchor="ctr"/>
          <a:lstStyle/>
          <a:p>
            <a:endParaRPr lang="he-IL"/>
          </a:p>
        </p:txBody>
      </p:sp>
      <p:sp>
        <p:nvSpPr>
          <p:cNvPr id="5" name="מציין מיקום של הערות 4"/>
          <p:cNvSpPr>
            <a:spLocks noGrp="1"/>
          </p:cNvSpPr>
          <p:nvPr>
            <p:ph type="body" sz="quarter" idx="3"/>
          </p:nvPr>
        </p:nvSpPr>
        <p:spPr>
          <a:xfrm>
            <a:off x="685800" y="4400550"/>
            <a:ext cx="5486400" cy="3600450"/>
          </a:xfrm>
          <a:prstGeom prst="rect">
            <a:avLst/>
          </a:prstGeom>
        </p:spPr>
        <p:txBody>
          <a:bodyPr vert="horz" lIns="91440" tIns="45720" rIns="91440" bIns="45720" rtlCol="1"/>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he-IL"/>
          </a:p>
        </p:txBody>
      </p:sp>
      <p:sp>
        <p:nvSpPr>
          <p:cNvPr id="6" name="מציין מיקום של כותרת תחתונה 5"/>
          <p:cNvSpPr>
            <a:spLocks noGrp="1"/>
          </p:cNvSpPr>
          <p:nvPr>
            <p:ph type="ftr" sz="quarter" idx="4"/>
          </p:nvPr>
        </p:nvSpPr>
        <p:spPr>
          <a:xfrm>
            <a:off x="3886200" y="8685213"/>
            <a:ext cx="2971800" cy="458787"/>
          </a:xfrm>
          <a:prstGeom prst="rect">
            <a:avLst/>
          </a:prstGeom>
        </p:spPr>
        <p:txBody>
          <a:bodyPr vert="horz" lIns="91440" tIns="45720" rIns="91440" bIns="45720" rtlCol="1" anchor="b"/>
          <a:lstStyle>
            <a:lvl1pPr algn="r">
              <a:defRPr sz="1200"/>
            </a:lvl1pPr>
          </a:lstStyle>
          <a:p>
            <a:endParaRPr lang="he-IL"/>
          </a:p>
        </p:txBody>
      </p:sp>
      <p:sp>
        <p:nvSpPr>
          <p:cNvPr id="7" name="מציין מיקום של מספר שקופית 6"/>
          <p:cNvSpPr>
            <a:spLocks noGrp="1"/>
          </p:cNvSpPr>
          <p:nvPr>
            <p:ph type="sldNum" sz="quarter" idx="5"/>
          </p:nvPr>
        </p:nvSpPr>
        <p:spPr>
          <a:xfrm>
            <a:off x="1588" y="8685213"/>
            <a:ext cx="2971800" cy="458787"/>
          </a:xfrm>
          <a:prstGeom prst="rect">
            <a:avLst/>
          </a:prstGeom>
        </p:spPr>
        <p:txBody>
          <a:bodyPr vert="horz" lIns="91440" tIns="45720" rIns="91440" bIns="45720" rtlCol="1" anchor="b"/>
          <a:lstStyle>
            <a:lvl1pPr algn="l">
              <a:defRPr sz="1200"/>
            </a:lvl1pPr>
          </a:lstStyle>
          <a:p>
            <a:fld id="{F12F8595-D212-4FB1-A188-FFD54CA720AC}" type="slidenum">
              <a:rPr lang="he-IL" smtClean="0"/>
              <a:t>‹#›</a:t>
            </a:fld>
            <a:endParaRPr lang="he-IL"/>
          </a:p>
        </p:txBody>
      </p:sp>
    </p:spTree>
    <p:extLst>
      <p:ext uri="{BB962C8B-B14F-4D97-AF65-F5344CB8AC3E}">
        <p14:creationId xmlns:p14="http://schemas.microsoft.com/office/powerpoint/2010/main" val="3483944934"/>
      </p:ext>
    </p:extLst>
  </p:cSld>
  <p:clrMap bg1="lt1" tx1="dk1" bg2="lt2" tx2="dk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מציין מיקום של תמונת שקופית 1"/>
          <p:cNvSpPr>
            <a:spLocks noGrp="1" noRot="1" noChangeAspect="1"/>
          </p:cNvSpPr>
          <p:nvPr>
            <p:ph type="sldImg"/>
          </p:nvPr>
        </p:nvSpPr>
        <p:spPr>
          <a:xfrm>
            <a:off x="719138" y="98425"/>
            <a:ext cx="5486400" cy="1469118"/>
          </a:xfrm>
        </p:spPr>
      </p:sp>
      <p:sp>
        <p:nvSpPr>
          <p:cNvPr id="4" name="מציין מיקום של מספר שקופית 3"/>
          <p:cNvSpPr>
            <a:spLocks noGrp="1"/>
          </p:cNvSpPr>
          <p:nvPr>
            <p:ph type="sldNum" sz="quarter" idx="10"/>
          </p:nvPr>
        </p:nvSpPr>
        <p:spPr/>
        <p:txBody>
          <a:bodyPr/>
          <a:lstStyle/>
          <a:p>
            <a:fld id="{F12F8595-D212-4FB1-A188-FFD54CA720AC}" type="slidenum">
              <a:rPr lang="he-IL" smtClean="0"/>
              <a:t>1</a:t>
            </a:fld>
            <a:endParaRPr lang="he-IL"/>
          </a:p>
        </p:txBody>
      </p:sp>
      <p:graphicFrame>
        <p:nvGraphicFramePr>
          <p:cNvPr id="8" name="Group 4"/>
          <p:cNvGraphicFramePr>
            <a:graphicFrameLocks noGrp="1"/>
          </p:cNvGraphicFramePr>
          <p:nvPr>
            <p:extLst>
              <p:ext uri="{D42A27DB-BD31-4B8C-83A1-F6EECF244321}">
                <p14:modId xmlns:p14="http://schemas.microsoft.com/office/powerpoint/2010/main" val="934461122"/>
              </p:ext>
            </p:extLst>
          </p:nvPr>
        </p:nvGraphicFramePr>
        <p:xfrm>
          <a:off x="402432" y="1953986"/>
          <a:ext cx="6119812" cy="6731227"/>
        </p:xfrm>
        <a:graphic>
          <a:graphicData uri="http://schemas.openxmlformats.org/drawingml/2006/table">
            <a:tbl>
              <a:tblPr rtl="1"/>
              <a:tblGrid>
                <a:gridCol w="4679950">
                  <a:extLst>
                    <a:ext uri="{9D8B030D-6E8A-4147-A177-3AD203B41FA5}">
                      <a16:colId xmlns:a16="http://schemas.microsoft.com/office/drawing/2014/main" val="20000"/>
                    </a:ext>
                  </a:extLst>
                </a:gridCol>
                <a:gridCol w="1439862">
                  <a:extLst>
                    <a:ext uri="{9D8B030D-6E8A-4147-A177-3AD203B41FA5}">
                      <a16:colId xmlns:a16="http://schemas.microsoft.com/office/drawing/2014/main" val="20001"/>
                    </a:ext>
                  </a:extLst>
                </a:gridCol>
              </a:tblGrid>
              <a:tr h="421228">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he-IL" sz="1600" b="0" i="0" u="none" strike="noStrike" cap="none" normalizeH="0" baseline="0" dirty="0" smtClean="0">
                          <a:ln>
                            <a:noFill/>
                          </a:ln>
                          <a:solidFill>
                            <a:schemeClr val="tx1"/>
                          </a:solidFill>
                          <a:effectLst/>
                          <a:latin typeface="Arial" pitchFamily="34" charset="0"/>
                          <a:cs typeface="Arial" pitchFamily="34" charset="0"/>
                        </a:rPr>
                        <a:t>פירוט הנושא</a:t>
                      </a: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a:txBody>
                  <a:tcPr marT="45718" marB="45718"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he-IL" sz="1600" b="0" i="0" u="none" strike="noStrike" cap="none" normalizeH="0" baseline="0" smtClean="0">
                          <a:ln>
                            <a:noFill/>
                          </a:ln>
                          <a:solidFill>
                            <a:schemeClr val="tx1"/>
                          </a:solidFill>
                          <a:effectLst/>
                          <a:latin typeface="Arial" pitchFamily="34" charset="0"/>
                          <a:cs typeface="Arial" pitchFamily="34" charset="0"/>
                        </a:rPr>
                        <a:t>הנמקה</a:t>
                      </a:r>
                      <a:endParaRPr kumimoji="0" lang="en-US" sz="1600" b="0" i="0" u="none" strike="noStrike" cap="none" normalizeH="0" baseline="0" smtClean="0">
                        <a:ln>
                          <a:noFill/>
                        </a:ln>
                        <a:solidFill>
                          <a:schemeClr val="tx1"/>
                        </a:solidFill>
                        <a:effectLst/>
                        <a:latin typeface="Arial" pitchFamily="34" charset="0"/>
                        <a:cs typeface="Arial" pitchFamily="34" charset="0"/>
                      </a:endParaRPr>
                    </a:p>
                  </a:txBody>
                  <a:tcPr marT="45718" marB="45718"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6309999">
                <a:tc>
                  <a:txBody>
                    <a:bodyPr/>
                    <a:lstStyle/>
                    <a:p>
                      <a:pPr marL="0" marR="0" lvl="0" indent="0" algn="r" defTabSz="914400" rtl="1" eaLnBrk="1" fontAlgn="base" latinLnBrk="0" hangingPunct="1">
                        <a:lnSpc>
                          <a:spcPct val="100000"/>
                        </a:lnSpc>
                        <a:spcBef>
                          <a:spcPct val="0"/>
                        </a:spcBef>
                        <a:spcAft>
                          <a:spcPct val="0"/>
                        </a:spcAft>
                        <a:buClrTx/>
                        <a:buSzTx/>
                        <a:buFontTx/>
                        <a:buNone/>
                        <a:tabLst/>
                      </a:pPr>
                      <a:r>
                        <a:rPr kumimoji="0" lang="he-IL" sz="1600" b="0" i="0" u="none" strike="noStrike" cap="none" normalizeH="0" baseline="0" dirty="0" smtClean="0">
                          <a:ln>
                            <a:noFill/>
                          </a:ln>
                          <a:solidFill>
                            <a:schemeClr val="tx1"/>
                          </a:solidFill>
                          <a:effectLst/>
                          <a:latin typeface="Arial" pitchFamily="34" charset="0"/>
                          <a:cs typeface="Arial" pitchFamily="34" charset="0"/>
                        </a:rPr>
                        <a:t>פתיחה</a:t>
                      </a:r>
                    </a:p>
                    <a:p>
                      <a:pPr marL="0" marR="0" lvl="0" indent="0" algn="r" defTabSz="914400" rtl="1" eaLnBrk="1" fontAlgn="base" latinLnBrk="0" hangingPunct="1">
                        <a:lnSpc>
                          <a:spcPct val="100000"/>
                        </a:lnSpc>
                        <a:spcBef>
                          <a:spcPct val="0"/>
                        </a:spcBef>
                        <a:spcAft>
                          <a:spcPct val="0"/>
                        </a:spcAft>
                        <a:buClrTx/>
                        <a:buSzTx/>
                        <a:buFontTx/>
                        <a:buNone/>
                        <a:tabLst/>
                      </a:pPr>
                      <a:endParaRPr kumimoji="0" lang="he-IL"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r" defTabSz="914400" rtl="1" eaLnBrk="1" fontAlgn="base" latinLnBrk="0" hangingPunct="1">
                        <a:lnSpc>
                          <a:spcPct val="100000"/>
                        </a:lnSpc>
                        <a:spcBef>
                          <a:spcPct val="0"/>
                        </a:spcBef>
                        <a:spcAft>
                          <a:spcPct val="0"/>
                        </a:spcAft>
                        <a:buClrTx/>
                        <a:buSzTx/>
                        <a:buFontTx/>
                        <a:buNone/>
                        <a:tabLst/>
                      </a:pPr>
                      <a:endParaRPr kumimoji="0" lang="he-IL"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r" defTabSz="914400" rtl="1" eaLnBrk="1" fontAlgn="base" latinLnBrk="0" hangingPunct="1">
                        <a:lnSpc>
                          <a:spcPct val="100000"/>
                        </a:lnSpc>
                        <a:spcBef>
                          <a:spcPct val="0"/>
                        </a:spcBef>
                        <a:spcAft>
                          <a:spcPct val="0"/>
                        </a:spcAft>
                        <a:buClrTx/>
                        <a:buSzTx/>
                        <a:buFontTx/>
                        <a:buNone/>
                        <a:tabLst/>
                      </a:pPr>
                      <a:endParaRPr kumimoji="0" lang="he-IL"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r" defTabSz="914400" rtl="1" eaLnBrk="1" fontAlgn="base" latinLnBrk="0" hangingPunct="1">
                        <a:lnSpc>
                          <a:spcPct val="100000"/>
                        </a:lnSpc>
                        <a:spcBef>
                          <a:spcPct val="0"/>
                        </a:spcBef>
                        <a:spcAft>
                          <a:spcPct val="0"/>
                        </a:spcAft>
                        <a:buClrTx/>
                        <a:buSzTx/>
                        <a:buFontTx/>
                        <a:buNone/>
                        <a:tabLst/>
                      </a:pPr>
                      <a:endParaRPr kumimoji="0" lang="he-IL"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r" defTabSz="914400" rtl="1" eaLnBrk="1" fontAlgn="base" latinLnBrk="0" hangingPunct="1">
                        <a:lnSpc>
                          <a:spcPct val="100000"/>
                        </a:lnSpc>
                        <a:spcBef>
                          <a:spcPct val="0"/>
                        </a:spcBef>
                        <a:spcAft>
                          <a:spcPct val="0"/>
                        </a:spcAft>
                        <a:buClrTx/>
                        <a:buSzTx/>
                        <a:buFontTx/>
                        <a:buNone/>
                        <a:tabLst/>
                      </a:pPr>
                      <a:r>
                        <a:rPr kumimoji="0" lang="he-IL" sz="1600" b="0" i="0" u="none" strike="noStrike" cap="none" normalizeH="0" baseline="0" dirty="0" smtClean="0">
                          <a:ln>
                            <a:noFill/>
                          </a:ln>
                          <a:solidFill>
                            <a:schemeClr val="tx1"/>
                          </a:solidFill>
                          <a:effectLst/>
                          <a:latin typeface="Arial" pitchFamily="34" charset="0"/>
                          <a:cs typeface="Arial" pitchFamily="34" charset="0"/>
                        </a:rPr>
                        <a:t>הכוח החשמלי מגיע מחברת החשמל דרך השקע, מתח של 220</a:t>
                      </a:r>
                      <a:r>
                        <a:rPr kumimoji="0" lang="en-US" sz="1600" b="0" i="0" u="none" strike="noStrike" cap="none" normalizeH="0" baseline="0" dirty="0" smtClean="0">
                          <a:ln>
                            <a:noFill/>
                          </a:ln>
                          <a:solidFill>
                            <a:schemeClr val="tx1"/>
                          </a:solidFill>
                          <a:effectLst/>
                          <a:latin typeface="Arial" pitchFamily="34" charset="0"/>
                          <a:cs typeface="Arial" pitchFamily="34" charset="0"/>
                        </a:rPr>
                        <a:t>v</a:t>
                      </a:r>
                      <a:r>
                        <a:rPr kumimoji="0" lang="he-IL" sz="1600" b="0" i="0" u="none" strike="noStrike" cap="none" normalizeH="0" baseline="0" dirty="0" smtClean="0">
                          <a:ln>
                            <a:noFill/>
                          </a:ln>
                          <a:solidFill>
                            <a:schemeClr val="tx1"/>
                          </a:solidFill>
                          <a:effectLst/>
                          <a:latin typeface="Arial" pitchFamily="34" charset="0"/>
                          <a:cs typeface="Arial" pitchFamily="34" charset="0"/>
                        </a:rPr>
                        <a:t>.</a:t>
                      </a:r>
                    </a:p>
                    <a:p>
                      <a:pPr marL="0" marR="0" lvl="0" indent="0" algn="r" defTabSz="914400" rtl="1" eaLnBrk="1" fontAlgn="base" latinLnBrk="0" hangingPunct="1">
                        <a:lnSpc>
                          <a:spcPct val="100000"/>
                        </a:lnSpc>
                        <a:spcBef>
                          <a:spcPct val="0"/>
                        </a:spcBef>
                        <a:spcAft>
                          <a:spcPct val="0"/>
                        </a:spcAft>
                        <a:buClrTx/>
                        <a:buSzTx/>
                        <a:buFontTx/>
                        <a:buNone/>
                        <a:tabLst/>
                      </a:pPr>
                      <a:endParaRPr kumimoji="0" lang="he-IL"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r" defTabSz="914400" rtl="1" eaLnBrk="1" fontAlgn="base" latinLnBrk="0" hangingPunct="1">
                        <a:lnSpc>
                          <a:spcPct val="100000"/>
                        </a:lnSpc>
                        <a:spcBef>
                          <a:spcPct val="0"/>
                        </a:spcBef>
                        <a:spcAft>
                          <a:spcPct val="0"/>
                        </a:spcAft>
                        <a:buClrTx/>
                        <a:buSzTx/>
                        <a:buFontTx/>
                        <a:buNone/>
                        <a:tabLst/>
                      </a:pPr>
                      <a:endParaRPr kumimoji="0" lang="he-IL"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r" defTabSz="914400" rtl="1" eaLnBrk="1" fontAlgn="base" latinLnBrk="0" hangingPunct="1">
                        <a:lnSpc>
                          <a:spcPct val="100000"/>
                        </a:lnSpc>
                        <a:spcBef>
                          <a:spcPct val="0"/>
                        </a:spcBef>
                        <a:spcAft>
                          <a:spcPct val="0"/>
                        </a:spcAft>
                        <a:buClrTx/>
                        <a:buSzTx/>
                        <a:buFontTx/>
                        <a:buNone/>
                        <a:tabLst/>
                      </a:pPr>
                      <a:endParaRPr kumimoji="0" lang="he-IL"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r" defTabSz="914400" rtl="1" eaLnBrk="1" fontAlgn="base" latinLnBrk="0" hangingPunct="1">
                        <a:lnSpc>
                          <a:spcPct val="100000"/>
                        </a:lnSpc>
                        <a:spcBef>
                          <a:spcPct val="0"/>
                        </a:spcBef>
                        <a:spcAft>
                          <a:spcPct val="0"/>
                        </a:spcAft>
                        <a:buClrTx/>
                        <a:buSzTx/>
                        <a:buFontTx/>
                        <a:buNone/>
                        <a:tabLst/>
                      </a:pPr>
                      <a:r>
                        <a:rPr kumimoji="0" lang="he-IL" sz="1600" b="0" i="0" u="none" strike="noStrike" cap="none" normalizeH="0" baseline="0" dirty="0" smtClean="0">
                          <a:ln>
                            <a:noFill/>
                          </a:ln>
                          <a:solidFill>
                            <a:schemeClr val="tx1"/>
                          </a:solidFill>
                          <a:effectLst/>
                          <a:latin typeface="Arial" pitchFamily="34" charset="0"/>
                          <a:cs typeface="Arial" pitchFamily="34" charset="0"/>
                        </a:rPr>
                        <a:t>אנו נמיר את האות החשמלי מ-</a:t>
                      </a:r>
                      <a:r>
                        <a:rPr kumimoji="0" lang="en-US" sz="1600" b="0" i="0" u="none" strike="noStrike" cap="none" normalizeH="0" baseline="0" dirty="0" smtClean="0">
                          <a:ln>
                            <a:noFill/>
                          </a:ln>
                          <a:solidFill>
                            <a:schemeClr val="tx1"/>
                          </a:solidFill>
                          <a:effectLst/>
                          <a:latin typeface="Arial" pitchFamily="34" charset="0"/>
                          <a:cs typeface="Arial" pitchFamily="34" charset="0"/>
                        </a:rPr>
                        <a:t>AC</a:t>
                      </a:r>
                      <a:r>
                        <a:rPr kumimoji="0" lang="he-IL" sz="1600" b="0" i="0" u="none" strike="noStrike" cap="none" normalizeH="0" baseline="0" dirty="0" smtClean="0">
                          <a:ln>
                            <a:noFill/>
                          </a:ln>
                          <a:solidFill>
                            <a:schemeClr val="tx1"/>
                          </a:solidFill>
                          <a:effectLst/>
                          <a:latin typeface="Arial" pitchFamily="34" charset="0"/>
                          <a:cs typeface="Arial" pitchFamily="34" charset="0"/>
                        </a:rPr>
                        <a:t> ל-</a:t>
                      </a:r>
                      <a:r>
                        <a:rPr kumimoji="0" lang="en-US" sz="1600" b="0" i="0" u="none" strike="noStrike" cap="none" normalizeH="0" baseline="0" dirty="0" smtClean="0">
                          <a:ln>
                            <a:noFill/>
                          </a:ln>
                          <a:solidFill>
                            <a:schemeClr val="tx1"/>
                          </a:solidFill>
                          <a:effectLst/>
                          <a:latin typeface="Arial" pitchFamily="34" charset="0"/>
                          <a:cs typeface="Arial" pitchFamily="34" charset="0"/>
                        </a:rPr>
                        <a:t>DC</a:t>
                      </a:r>
                      <a:r>
                        <a:rPr kumimoji="0" lang="he-IL" sz="1600" b="0" i="0" u="none" strike="noStrike" cap="none" normalizeH="0" baseline="0" dirty="0" smtClean="0">
                          <a:ln>
                            <a:noFill/>
                          </a:ln>
                          <a:solidFill>
                            <a:schemeClr val="tx1"/>
                          </a:solidFill>
                          <a:effectLst/>
                          <a:latin typeface="Arial" pitchFamily="34" charset="0"/>
                          <a:cs typeface="Arial" pitchFamily="34" charset="0"/>
                        </a:rPr>
                        <a:t> באמצעות ספק כוח.</a:t>
                      </a:r>
                    </a:p>
                    <a:p>
                      <a:pPr marL="0" marR="0" lvl="0" indent="0" algn="r" defTabSz="914400" rtl="1" eaLnBrk="1" fontAlgn="base" latinLnBrk="0" hangingPunct="1">
                        <a:lnSpc>
                          <a:spcPct val="100000"/>
                        </a:lnSpc>
                        <a:spcBef>
                          <a:spcPct val="0"/>
                        </a:spcBef>
                        <a:spcAft>
                          <a:spcPct val="0"/>
                        </a:spcAft>
                        <a:buClrTx/>
                        <a:buSzTx/>
                        <a:buFontTx/>
                        <a:buNone/>
                        <a:tabLst/>
                      </a:pPr>
                      <a:r>
                        <a:rPr kumimoji="0" lang="he-IL" sz="1600" b="0" i="0" u="none" strike="noStrike" cap="none" normalizeH="0" baseline="0" dirty="0" smtClean="0">
                          <a:ln>
                            <a:noFill/>
                          </a:ln>
                          <a:solidFill>
                            <a:schemeClr val="tx1"/>
                          </a:solidFill>
                          <a:effectLst/>
                          <a:latin typeface="Arial" pitchFamily="34" charset="0"/>
                          <a:cs typeface="Arial" pitchFamily="34" charset="0"/>
                        </a:rPr>
                        <a:t>לעיתים קרובות נצטרך להמיר אות </a:t>
                      </a:r>
                      <a:r>
                        <a:rPr kumimoji="0" lang="en-US" sz="1600" b="0" i="0" u="none" strike="noStrike" cap="none" normalizeH="0" baseline="0" dirty="0" smtClean="0">
                          <a:ln>
                            <a:noFill/>
                          </a:ln>
                          <a:solidFill>
                            <a:schemeClr val="tx1"/>
                          </a:solidFill>
                          <a:effectLst/>
                          <a:latin typeface="Arial" pitchFamily="34" charset="0"/>
                          <a:cs typeface="Arial" pitchFamily="34" charset="0"/>
                        </a:rPr>
                        <a:t>AC</a:t>
                      </a:r>
                      <a:r>
                        <a:rPr kumimoji="0" lang="he-IL" sz="1600" b="0" i="0" u="none" strike="noStrike" cap="none" normalizeH="0" baseline="0" dirty="0" smtClean="0">
                          <a:ln>
                            <a:noFill/>
                          </a:ln>
                          <a:solidFill>
                            <a:schemeClr val="tx1"/>
                          </a:solidFill>
                          <a:effectLst/>
                          <a:latin typeface="Arial" pitchFamily="34" charset="0"/>
                          <a:cs typeface="Arial" pitchFamily="34" charset="0"/>
                        </a:rPr>
                        <a:t> לאות </a:t>
                      </a:r>
                      <a:r>
                        <a:rPr kumimoji="0" lang="en-US" sz="1600" b="0" i="0" u="none" strike="noStrike" cap="none" normalizeH="0" baseline="0" dirty="0" smtClean="0">
                          <a:ln>
                            <a:noFill/>
                          </a:ln>
                          <a:solidFill>
                            <a:schemeClr val="tx1"/>
                          </a:solidFill>
                          <a:effectLst/>
                          <a:latin typeface="Arial" pitchFamily="34" charset="0"/>
                          <a:cs typeface="Arial" pitchFamily="34" charset="0"/>
                        </a:rPr>
                        <a:t>DC</a:t>
                      </a:r>
                      <a:r>
                        <a:rPr kumimoji="0" lang="he-IL" sz="1600" b="0" i="0" u="none" strike="noStrike" cap="none" normalizeH="0" baseline="0" dirty="0" smtClean="0">
                          <a:ln>
                            <a:noFill/>
                          </a:ln>
                          <a:solidFill>
                            <a:schemeClr val="tx1"/>
                          </a:solidFill>
                          <a:effectLst/>
                          <a:latin typeface="Arial" pitchFamily="34" charset="0"/>
                          <a:cs typeface="Arial" pitchFamily="34" charset="0"/>
                        </a:rPr>
                        <a:t> על מנת להזין מעגלים אלקטרוניים ולבדוק אותם. נעשה זאת באמצעות ספק כוח.</a:t>
                      </a:r>
                    </a:p>
                    <a:p>
                      <a:pPr marL="0" marR="0" lvl="0" indent="0" algn="r" defTabSz="914400" rtl="1" eaLnBrk="1" fontAlgn="base" latinLnBrk="0" hangingPunct="1">
                        <a:lnSpc>
                          <a:spcPct val="100000"/>
                        </a:lnSpc>
                        <a:spcBef>
                          <a:spcPct val="0"/>
                        </a:spcBef>
                        <a:spcAft>
                          <a:spcPct val="0"/>
                        </a:spcAft>
                        <a:buClrTx/>
                        <a:buSzTx/>
                        <a:buFontTx/>
                        <a:buNone/>
                        <a:tabLst/>
                      </a:pPr>
                      <a:r>
                        <a:rPr kumimoji="0" lang="he-IL" sz="1600" b="0" i="0" u="none" strike="noStrike" cap="none" normalizeH="0" baseline="0" dirty="0" smtClean="0">
                          <a:ln>
                            <a:noFill/>
                          </a:ln>
                          <a:solidFill>
                            <a:schemeClr val="tx1"/>
                          </a:solidFill>
                          <a:effectLst/>
                          <a:latin typeface="Arial" pitchFamily="34" charset="0"/>
                          <a:cs typeface="Arial" pitchFamily="34" charset="0"/>
                        </a:rPr>
                        <a:t>נושא השיעור הוא </a:t>
                      </a:r>
                      <a:r>
                        <a:rPr kumimoji="0" lang="he-IL" sz="1600" b="0" i="0" u="sng" strike="noStrike" cap="none" normalizeH="0" baseline="0" dirty="0" smtClean="0">
                          <a:ln>
                            <a:noFill/>
                          </a:ln>
                          <a:solidFill>
                            <a:srgbClr val="FF0000"/>
                          </a:solidFill>
                          <a:effectLst/>
                          <a:latin typeface="Arial" pitchFamily="34" charset="0"/>
                          <a:cs typeface="Arial" pitchFamily="34" charset="0"/>
                        </a:rPr>
                        <a:t>ספק כוח</a:t>
                      </a:r>
                      <a:r>
                        <a:rPr kumimoji="0" lang="he-IL" sz="1600" b="0" i="0" u="none" strike="noStrike" cap="none" normalizeH="0" baseline="0" dirty="0" smtClean="0">
                          <a:ln>
                            <a:noFill/>
                          </a:ln>
                          <a:solidFill>
                            <a:schemeClr val="tx1"/>
                          </a:solidFill>
                          <a:effectLst/>
                          <a:latin typeface="Arial" pitchFamily="34" charset="0"/>
                          <a:cs typeface="Arial" pitchFamily="34" charset="0"/>
                        </a:rPr>
                        <a:t>.</a:t>
                      </a:r>
                    </a:p>
                    <a:p>
                      <a:pPr marL="0" marR="0" lvl="0" indent="0" algn="r" defTabSz="914400" rtl="1" eaLnBrk="1" fontAlgn="base" latinLnBrk="0" hangingPunct="1">
                        <a:lnSpc>
                          <a:spcPct val="100000"/>
                        </a:lnSpc>
                        <a:spcBef>
                          <a:spcPct val="0"/>
                        </a:spcBef>
                        <a:spcAft>
                          <a:spcPct val="0"/>
                        </a:spcAft>
                        <a:buClrTx/>
                        <a:buSzTx/>
                        <a:buFontTx/>
                        <a:buNone/>
                        <a:tabLst/>
                      </a:pPr>
                      <a:r>
                        <a:rPr kumimoji="0" lang="he-IL" sz="1600" b="0" i="0" u="none" strike="noStrike" cap="none" normalizeH="0" baseline="0" dirty="0" smtClean="0">
                          <a:ln>
                            <a:noFill/>
                          </a:ln>
                          <a:solidFill>
                            <a:schemeClr val="tx1"/>
                          </a:solidFill>
                          <a:effectLst/>
                          <a:latin typeface="Arial" pitchFamily="34" charset="0"/>
                          <a:cs typeface="Arial" pitchFamily="34" charset="0"/>
                        </a:rPr>
                        <a:t>בשיעור זה נכיר את ספק הכוח.</a:t>
                      </a:r>
                    </a:p>
                    <a:p>
                      <a:pPr marL="0" marR="0" lvl="0" indent="0" algn="r" defTabSz="914400" rtl="1" eaLnBrk="1" fontAlgn="base" latinLnBrk="0" hangingPunct="1">
                        <a:lnSpc>
                          <a:spcPct val="100000"/>
                        </a:lnSpc>
                        <a:spcBef>
                          <a:spcPct val="0"/>
                        </a:spcBef>
                        <a:spcAft>
                          <a:spcPct val="0"/>
                        </a:spcAft>
                        <a:buClrTx/>
                        <a:buSzTx/>
                        <a:buFontTx/>
                        <a:buNone/>
                        <a:tabLst/>
                      </a:pPr>
                      <a:r>
                        <a:rPr kumimoji="0" lang="he-IL" sz="1600" b="0" i="0" u="none" strike="noStrike" cap="none" normalizeH="0" baseline="0" dirty="0" smtClean="0">
                          <a:ln>
                            <a:noFill/>
                          </a:ln>
                          <a:solidFill>
                            <a:schemeClr val="tx1"/>
                          </a:solidFill>
                          <a:effectLst/>
                          <a:latin typeface="Arial" pitchFamily="34" charset="0"/>
                          <a:cs typeface="Arial" pitchFamily="34" charset="0"/>
                        </a:rPr>
                        <a:t>נלמד את ההגדרה, סכמת המלבנים ומהלך המתחים בספק כוח.</a:t>
                      </a:r>
                    </a:p>
                    <a:p>
                      <a:pPr marL="0" marR="0" lvl="0" indent="0" algn="r" defTabSz="914400" rtl="1" eaLnBrk="1" fontAlgn="base" latinLnBrk="0" hangingPunct="1">
                        <a:lnSpc>
                          <a:spcPct val="100000"/>
                        </a:lnSpc>
                        <a:spcBef>
                          <a:spcPct val="0"/>
                        </a:spcBef>
                        <a:spcAft>
                          <a:spcPct val="0"/>
                        </a:spcAft>
                        <a:buClrTx/>
                        <a:buSzTx/>
                        <a:buFontTx/>
                        <a:buNone/>
                        <a:tabLst/>
                      </a:pPr>
                      <a:r>
                        <a:rPr kumimoji="0" lang="he-IL" sz="1600" b="0" i="0" u="none" strike="noStrike" cap="none" normalizeH="0" baseline="0" dirty="0" smtClean="0">
                          <a:ln>
                            <a:noFill/>
                          </a:ln>
                          <a:solidFill>
                            <a:schemeClr val="tx1"/>
                          </a:solidFill>
                          <a:effectLst/>
                          <a:latin typeface="Arial" pitchFamily="34" charset="0"/>
                          <a:cs typeface="Arial" pitchFamily="34" charset="0"/>
                        </a:rPr>
                        <a:t>שיעור זה חשוב מכיוון שספק הכוח הוא </a:t>
                      </a:r>
                      <a:r>
                        <a:rPr kumimoji="0" lang="he-IL" sz="1600" b="0" i="0" u="none" strike="noStrike" cap="none" normalizeH="0" baseline="0" dirty="0" err="1" smtClean="0">
                          <a:ln>
                            <a:noFill/>
                          </a:ln>
                          <a:solidFill>
                            <a:schemeClr val="tx1"/>
                          </a:solidFill>
                          <a:effectLst/>
                          <a:latin typeface="Arial" pitchFamily="34" charset="0"/>
                          <a:cs typeface="Arial" pitchFamily="34" charset="0"/>
                        </a:rPr>
                        <a:t>צב"ד</a:t>
                      </a:r>
                      <a:r>
                        <a:rPr kumimoji="0" lang="he-IL" sz="1600" b="0" i="0" u="none" strike="noStrike" cap="none" normalizeH="0" baseline="0" dirty="0" smtClean="0">
                          <a:ln>
                            <a:noFill/>
                          </a:ln>
                          <a:solidFill>
                            <a:schemeClr val="tx1"/>
                          </a:solidFill>
                          <a:effectLst/>
                          <a:latin typeface="Arial" pitchFamily="34" charset="0"/>
                          <a:cs typeface="Arial" pitchFamily="34" charset="0"/>
                        </a:rPr>
                        <a:t> מרכזי. כלומר, נעשה בו שימוש רב במחלקות השונות ולכן עלינו להכיר אותו מקרוב.</a:t>
                      </a:r>
                    </a:p>
                    <a:p>
                      <a:pPr marL="0" marR="0" lvl="0" indent="0" algn="r" defTabSz="914400" rtl="1" eaLnBrk="1" fontAlgn="base" latinLnBrk="0" hangingPunct="1">
                        <a:lnSpc>
                          <a:spcPct val="100000"/>
                        </a:lnSpc>
                        <a:spcBef>
                          <a:spcPct val="0"/>
                        </a:spcBef>
                        <a:spcAft>
                          <a:spcPct val="0"/>
                        </a:spcAft>
                        <a:buClrTx/>
                        <a:buSzTx/>
                        <a:buFontTx/>
                        <a:buNone/>
                        <a:tabLst/>
                      </a:pPr>
                      <a:endParaRPr kumimoji="0" lang="he-IL"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r" defTabSz="914400" rtl="1" eaLnBrk="1" fontAlgn="base" latinLnBrk="0" hangingPunct="1">
                        <a:lnSpc>
                          <a:spcPct val="100000"/>
                        </a:lnSpc>
                        <a:spcBef>
                          <a:spcPct val="0"/>
                        </a:spcBef>
                        <a:spcAft>
                          <a:spcPct val="0"/>
                        </a:spcAft>
                        <a:buClrTx/>
                        <a:buSzTx/>
                        <a:buFontTx/>
                        <a:buNone/>
                        <a:tabLst/>
                      </a:pPr>
                      <a:endParaRPr kumimoji="0" lang="he-IL"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r" defTabSz="914400" rtl="1" eaLnBrk="1" fontAlgn="base" latinLnBrk="0" hangingPunct="1">
                        <a:lnSpc>
                          <a:spcPct val="100000"/>
                        </a:lnSpc>
                        <a:spcBef>
                          <a:spcPct val="0"/>
                        </a:spcBef>
                        <a:spcAft>
                          <a:spcPct val="0"/>
                        </a:spcAft>
                        <a:buClrTx/>
                        <a:buSzTx/>
                        <a:buFontTx/>
                        <a:buNone/>
                        <a:tabLst/>
                      </a:pPr>
                      <a:endParaRPr kumimoji="0" lang="he-IL" sz="1600" b="0" i="0" u="none" strike="noStrike" cap="none" normalizeH="0" baseline="0" dirty="0" smtClean="0">
                        <a:ln>
                          <a:noFill/>
                        </a:ln>
                        <a:solidFill>
                          <a:schemeClr val="tx1"/>
                        </a:solidFill>
                        <a:effectLst/>
                        <a:latin typeface="Arial" pitchFamily="34" charset="0"/>
                        <a:cs typeface="Arial" pitchFamily="34" charset="0"/>
                      </a:endParaRPr>
                    </a:p>
                  </a:txBody>
                  <a:tcPr marT="45718" marB="45718"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1" eaLnBrk="1" fontAlgn="base" latinLnBrk="0" hangingPunct="1">
                        <a:lnSpc>
                          <a:spcPct val="100000"/>
                        </a:lnSpc>
                        <a:spcBef>
                          <a:spcPct val="0"/>
                        </a:spcBef>
                        <a:spcAft>
                          <a:spcPct val="0"/>
                        </a:spcAft>
                        <a:buClrTx/>
                        <a:buSzTx/>
                        <a:buFontTx/>
                        <a:buNone/>
                        <a:tabLst/>
                      </a:pPr>
                      <a:endParaRPr kumimoji="0" lang="he-IL"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r" defTabSz="914400" rtl="1" eaLnBrk="1" fontAlgn="base" latinLnBrk="0" hangingPunct="1">
                        <a:lnSpc>
                          <a:spcPct val="100000"/>
                        </a:lnSpc>
                        <a:spcBef>
                          <a:spcPct val="0"/>
                        </a:spcBef>
                        <a:spcAft>
                          <a:spcPct val="0"/>
                        </a:spcAft>
                        <a:buClrTx/>
                        <a:buSzTx/>
                        <a:buFontTx/>
                        <a:buNone/>
                        <a:tabLst/>
                      </a:pPr>
                      <a:endParaRPr kumimoji="0" lang="he-IL"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r" defTabSz="914400" rtl="1" eaLnBrk="1" fontAlgn="base" latinLnBrk="0" hangingPunct="1">
                        <a:lnSpc>
                          <a:spcPct val="100000"/>
                        </a:lnSpc>
                        <a:spcBef>
                          <a:spcPct val="0"/>
                        </a:spcBef>
                        <a:spcAft>
                          <a:spcPct val="0"/>
                        </a:spcAft>
                        <a:buClrTx/>
                        <a:buSzTx/>
                        <a:buFontTx/>
                        <a:buNone/>
                        <a:tabLst/>
                      </a:pPr>
                      <a:endParaRPr kumimoji="0" lang="he-IL"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r" defTabSz="914400" rtl="1" eaLnBrk="1" fontAlgn="base" latinLnBrk="0" hangingPunct="1">
                        <a:lnSpc>
                          <a:spcPct val="100000"/>
                        </a:lnSpc>
                        <a:spcBef>
                          <a:spcPct val="0"/>
                        </a:spcBef>
                        <a:spcAft>
                          <a:spcPct val="0"/>
                        </a:spcAft>
                        <a:buClrTx/>
                        <a:buSzTx/>
                        <a:buFontTx/>
                        <a:buNone/>
                        <a:tabLst/>
                      </a:pPr>
                      <a:r>
                        <a:rPr kumimoji="0" lang="he-IL" sz="1600" b="0" i="0" u="none" strike="noStrike" cap="none" normalizeH="0" baseline="0" dirty="0" smtClean="0">
                          <a:ln>
                            <a:noFill/>
                          </a:ln>
                          <a:solidFill>
                            <a:schemeClr val="tx1"/>
                          </a:solidFill>
                          <a:effectLst/>
                          <a:latin typeface="Arial" pitchFamily="34" charset="0"/>
                          <a:cs typeface="Arial" pitchFamily="34" charset="0"/>
                        </a:rPr>
                        <a:t>יצירת עניין</a:t>
                      </a:r>
                    </a:p>
                    <a:p>
                      <a:pPr marL="0" marR="0" lvl="0" indent="0" algn="r" defTabSz="914400" rtl="1" eaLnBrk="1" fontAlgn="base" latinLnBrk="0" hangingPunct="1">
                        <a:lnSpc>
                          <a:spcPct val="100000"/>
                        </a:lnSpc>
                        <a:spcBef>
                          <a:spcPct val="0"/>
                        </a:spcBef>
                        <a:spcAft>
                          <a:spcPct val="0"/>
                        </a:spcAft>
                        <a:buClrTx/>
                        <a:buSzTx/>
                        <a:buFontTx/>
                        <a:buNone/>
                        <a:tabLst/>
                      </a:pPr>
                      <a:endParaRPr kumimoji="0" lang="he-IL"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r" defTabSz="914400" rtl="1" eaLnBrk="1" fontAlgn="base" latinLnBrk="0" hangingPunct="1">
                        <a:lnSpc>
                          <a:spcPct val="100000"/>
                        </a:lnSpc>
                        <a:spcBef>
                          <a:spcPct val="0"/>
                        </a:spcBef>
                        <a:spcAft>
                          <a:spcPct val="0"/>
                        </a:spcAft>
                        <a:buClrTx/>
                        <a:buSzTx/>
                        <a:buFontTx/>
                        <a:buNone/>
                        <a:tabLst/>
                      </a:pPr>
                      <a:endParaRPr kumimoji="0" lang="he-IL"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r" defTabSz="914400" rtl="1" eaLnBrk="1" fontAlgn="base" latinLnBrk="0" hangingPunct="1">
                        <a:lnSpc>
                          <a:spcPct val="100000"/>
                        </a:lnSpc>
                        <a:spcBef>
                          <a:spcPct val="0"/>
                        </a:spcBef>
                        <a:spcAft>
                          <a:spcPct val="0"/>
                        </a:spcAft>
                        <a:buClrTx/>
                        <a:buSzTx/>
                        <a:buFontTx/>
                        <a:buNone/>
                        <a:tabLst/>
                      </a:pPr>
                      <a:endParaRPr kumimoji="0" lang="he-IL"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r" defTabSz="914400" rtl="1" eaLnBrk="1" fontAlgn="base" latinLnBrk="0" hangingPunct="1">
                        <a:lnSpc>
                          <a:spcPct val="100000"/>
                        </a:lnSpc>
                        <a:spcBef>
                          <a:spcPct val="0"/>
                        </a:spcBef>
                        <a:spcAft>
                          <a:spcPct val="0"/>
                        </a:spcAft>
                        <a:buClrTx/>
                        <a:buSzTx/>
                        <a:buFontTx/>
                        <a:buNone/>
                        <a:tabLst/>
                      </a:pPr>
                      <a:endParaRPr kumimoji="0" lang="he-IL"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r" defTabSz="914400" rtl="1" eaLnBrk="1" fontAlgn="base" latinLnBrk="0" hangingPunct="1">
                        <a:lnSpc>
                          <a:spcPct val="100000"/>
                        </a:lnSpc>
                        <a:spcBef>
                          <a:spcPct val="0"/>
                        </a:spcBef>
                        <a:spcAft>
                          <a:spcPct val="0"/>
                        </a:spcAft>
                        <a:buClrTx/>
                        <a:buSzTx/>
                        <a:buFontTx/>
                        <a:buNone/>
                        <a:tabLst/>
                      </a:pPr>
                      <a:endParaRPr kumimoji="0" lang="he-IL"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r" defTabSz="914400" rtl="1" eaLnBrk="1" fontAlgn="base" latinLnBrk="0" hangingPunct="1">
                        <a:lnSpc>
                          <a:spcPct val="100000"/>
                        </a:lnSpc>
                        <a:spcBef>
                          <a:spcPct val="0"/>
                        </a:spcBef>
                        <a:spcAft>
                          <a:spcPct val="0"/>
                        </a:spcAft>
                        <a:buClrTx/>
                        <a:buSzTx/>
                        <a:buFontTx/>
                        <a:buNone/>
                        <a:tabLst/>
                      </a:pPr>
                      <a:endParaRPr kumimoji="0" lang="he-IL"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r" defTabSz="914400" rtl="1" eaLnBrk="1" fontAlgn="base" latinLnBrk="0" hangingPunct="1">
                        <a:lnSpc>
                          <a:spcPct val="100000"/>
                        </a:lnSpc>
                        <a:spcBef>
                          <a:spcPct val="0"/>
                        </a:spcBef>
                        <a:spcAft>
                          <a:spcPct val="0"/>
                        </a:spcAft>
                        <a:buClrTx/>
                        <a:buSzTx/>
                        <a:buFontTx/>
                        <a:buNone/>
                        <a:tabLst/>
                      </a:pPr>
                      <a:r>
                        <a:rPr kumimoji="0" lang="he-IL" sz="1600" b="0" i="0" u="none" strike="noStrike" cap="none" normalizeH="0" baseline="0" dirty="0" smtClean="0">
                          <a:ln>
                            <a:noFill/>
                          </a:ln>
                          <a:solidFill>
                            <a:schemeClr val="tx1"/>
                          </a:solidFill>
                          <a:effectLst/>
                          <a:latin typeface="Arial" pitchFamily="34" charset="0"/>
                          <a:cs typeface="Arial" pitchFamily="34" charset="0"/>
                        </a:rPr>
                        <a:t>קישור לנושא השיעור</a:t>
                      </a:r>
                    </a:p>
                    <a:p>
                      <a:pPr marL="0" marR="0" lvl="0" indent="0" algn="r" defTabSz="914400" rtl="1" eaLnBrk="1" fontAlgn="base" latinLnBrk="0" hangingPunct="1">
                        <a:lnSpc>
                          <a:spcPct val="100000"/>
                        </a:lnSpc>
                        <a:spcBef>
                          <a:spcPct val="0"/>
                        </a:spcBef>
                        <a:spcAft>
                          <a:spcPct val="0"/>
                        </a:spcAft>
                        <a:buClrTx/>
                        <a:buSzTx/>
                        <a:buFontTx/>
                        <a:buNone/>
                        <a:tabLst/>
                      </a:pPr>
                      <a:endParaRPr kumimoji="0" lang="he-IL"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r" defTabSz="914400" rtl="1" eaLnBrk="1" fontAlgn="base" latinLnBrk="0" hangingPunct="1">
                        <a:lnSpc>
                          <a:spcPct val="100000"/>
                        </a:lnSpc>
                        <a:spcBef>
                          <a:spcPct val="0"/>
                        </a:spcBef>
                        <a:spcAft>
                          <a:spcPct val="0"/>
                        </a:spcAft>
                        <a:buClrTx/>
                        <a:buSzTx/>
                        <a:buFontTx/>
                        <a:buNone/>
                        <a:tabLst/>
                      </a:pPr>
                      <a:r>
                        <a:rPr kumimoji="0" lang="he-IL" sz="1600" b="0" i="0" u="none" strike="noStrike" cap="none" normalizeH="0" baseline="0" dirty="0" smtClean="0">
                          <a:ln>
                            <a:noFill/>
                          </a:ln>
                          <a:solidFill>
                            <a:schemeClr val="tx1"/>
                          </a:solidFill>
                          <a:effectLst/>
                          <a:latin typeface="Arial" pitchFamily="34" charset="0"/>
                          <a:cs typeface="Arial" pitchFamily="34" charset="0"/>
                        </a:rPr>
                        <a:t>הצגת נושא השיעור</a:t>
                      </a:r>
                    </a:p>
                    <a:p>
                      <a:pPr marL="0" marR="0" lvl="0" indent="0" algn="r" defTabSz="914400" rtl="1" eaLnBrk="1" fontAlgn="base" latinLnBrk="0" hangingPunct="1">
                        <a:lnSpc>
                          <a:spcPct val="100000"/>
                        </a:lnSpc>
                        <a:spcBef>
                          <a:spcPct val="0"/>
                        </a:spcBef>
                        <a:spcAft>
                          <a:spcPct val="0"/>
                        </a:spcAft>
                        <a:buClrTx/>
                        <a:buSzTx/>
                        <a:buFontTx/>
                        <a:buNone/>
                        <a:tabLst/>
                      </a:pPr>
                      <a:r>
                        <a:rPr kumimoji="0" lang="he-IL" sz="1600" b="0" i="0" u="none" strike="noStrike" cap="none" normalizeH="0" baseline="0" dirty="0" smtClean="0">
                          <a:ln>
                            <a:noFill/>
                          </a:ln>
                          <a:solidFill>
                            <a:schemeClr val="tx1"/>
                          </a:solidFill>
                          <a:effectLst/>
                          <a:latin typeface="Arial" pitchFamily="34" charset="0"/>
                          <a:cs typeface="Arial" pitchFamily="34" charset="0"/>
                        </a:rPr>
                        <a:t>הצגת מטרות על ונק' עיקריות</a:t>
                      </a:r>
                    </a:p>
                    <a:p>
                      <a:pPr marL="0" marR="0" lvl="0" indent="0" algn="r" defTabSz="914400" rtl="1" eaLnBrk="1" fontAlgn="base" latinLnBrk="0" hangingPunct="1">
                        <a:lnSpc>
                          <a:spcPct val="100000"/>
                        </a:lnSpc>
                        <a:spcBef>
                          <a:spcPct val="0"/>
                        </a:spcBef>
                        <a:spcAft>
                          <a:spcPct val="0"/>
                        </a:spcAft>
                        <a:buClrTx/>
                        <a:buSzTx/>
                        <a:buFontTx/>
                        <a:buNone/>
                        <a:tabLst/>
                      </a:pPr>
                      <a:endParaRPr kumimoji="0" lang="he-IL"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r" defTabSz="914400" rtl="1" eaLnBrk="1" fontAlgn="base" latinLnBrk="0" hangingPunct="1">
                        <a:lnSpc>
                          <a:spcPct val="100000"/>
                        </a:lnSpc>
                        <a:spcBef>
                          <a:spcPct val="0"/>
                        </a:spcBef>
                        <a:spcAft>
                          <a:spcPct val="0"/>
                        </a:spcAft>
                        <a:buClrTx/>
                        <a:buSzTx/>
                        <a:buFontTx/>
                        <a:buNone/>
                        <a:tabLst/>
                      </a:pPr>
                      <a:r>
                        <a:rPr kumimoji="0" lang="he-IL" sz="1600" b="0" i="0" u="none" strike="noStrike" cap="none" normalizeH="0" baseline="0" dirty="0" smtClean="0">
                          <a:ln>
                            <a:noFill/>
                          </a:ln>
                          <a:solidFill>
                            <a:schemeClr val="tx1"/>
                          </a:solidFill>
                          <a:effectLst/>
                          <a:latin typeface="Arial" pitchFamily="34" charset="0"/>
                          <a:cs typeface="Arial" pitchFamily="34" charset="0"/>
                        </a:rPr>
                        <a:t>הנמקה לתוכן ולשומע</a:t>
                      </a:r>
                    </a:p>
                    <a:p>
                      <a:pPr marL="0" marR="0" lvl="0" indent="0" algn="r" defTabSz="914400" rtl="1" eaLnBrk="1" fontAlgn="base" latinLnBrk="0" hangingPunct="1">
                        <a:lnSpc>
                          <a:spcPct val="100000"/>
                        </a:lnSpc>
                        <a:spcBef>
                          <a:spcPct val="0"/>
                        </a:spcBef>
                        <a:spcAft>
                          <a:spcPct val="0"/>
                        </a:spcAft>
                        <a:buClrTx/>
                        <a:buSzTx/>
                        <a:buFontTx/>
                        <a:buNone/>
                        <a:tabLst/>
                      </a:pPr>
                      <a:endParaRPr kumimoji="0" lang="he-IL"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r" defTabSz="914400" rtl="1" eaLnBrk="1" fontAlgn="base" latinLnBrk="0" hangingPunct="1">
                        <a:lnSpc>
                          <a:spcPct val="100000"/>
                        </a:lnSpc>
                        <a:spcBef>
                          <a:spcPct val="0"/>
                        </a:spcBef>
                        <a:spcAft>
                          <a:spcPct val="0"/>
                        </a:spcAft>
                        <a:buClrTx/>
                        <a:buSzTx/>
                        <a:buFontTx/>
                        <a:buNone/>
                        <a:tabLst/>
                      </a:pPr>
                      <a:endParaRPr kumimoji="0" lang="he-IL"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r" defTabSz="914400" rtl="1" eaLnBrk="1" fontAlgn="base" latinLnBrk="0" hangingPunct="1">
                        <a:lnSpc>
                          <a:spcPct val="100000"/>
                        </a:lnSpc>
                        <a:spcBef>
                          <a:spcPct val="0"/>
                        </a:spcBef>
                        <a:spcAft>
                          <a:spcPct val="0"/>
                        </a:spcAft>
                        <a:buClrTx/>
                        <a:buSzTx/>
                        <a:buFontTx/>
                        <a:buNone/>
                        <a:tabLst/>
                      </a:pPr>
                      <a:endParaRPr kumimoji="0" lang="he-IL"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r" defTabSz="914400" rtl="1" eaLnBrk="1" fontAlgn="base" latinLnBrk="0" hangingPunct="1">
                        <a:lnSpc>
                          <a:spcPct val="100000"/>
                        </a:lnSpc>
                        <a:spcBef>
                          <a:spcPct val="0"/>
                        </a:spcBef>
                        <a:spcAft>
                          <a:spcPct val="0"/>
                        </a:spcAft>
                        <a:buClrTx/>
                        <a:buSzTx/>
                        <a:buFontTx/>
                        <a:buNone/>
                        <a:tabLst/>
                      </a:pPr>
                      <a:endParaRPr kumimoji="0" lang="he-IL" sz="1600" b="0" i="0" u="none" strike="noStrike" cap="none" normalizeH="0" baseline="0" dirty="0" smtClean="0">
                        <a:ln>
                          <a:noFill/>
                        </a:ln>
                        <a:solidFill>
                          <a:schemeClr val="tx1"/>
                        </a:solidFill>
                        <a:effectLst/>
                        <a:latin typeface="Arial" pitchFamily="34" charset="0"/>
                        <a:cs typeface="Arial" pitchFamily="34" charset="0"/>
                      </a:endParaRPr>
                    </a:p>
                  </a:txBody>
                  <a:tcPr marT="45718" marB="45718"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bl>
          </a:graphicData>
        </a:graphic>
      </p:graphicFrame>
      <p:sp>
        <p:nvSpPr>
          <p:cNvPr id="11" name="Text Box 15"/>
          <p:cNvSpPr txBox="1">
            <a:spLocks noChangeArrowheads="1"/>
          </p:cNvSpPr>
          <p:nvPr/>
        </p:nvSpPr>
        <p:spPr bwMode="auto">
          <a:xfrm>
            <a:off x="2053432" y="2840718"/>
            <a:ext cx="4468812" cy="581025"/>
          </a:xfrm>
          <a:prstGeom prst="rect">
            <a:avLst/>
          </a:prstGeom>
          <a:solidFill>
            <a:srgbClr val="C0C0C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lgn="r" rtl="1">
              <a:spcBef>
                <a:spcPct val="30000"/>
              </a:spcBef>
              <a:defRPr sz="1200">
                <a:solidFill>
                  <a:schemeClr val="tx1"/>
                </a:solidFill>
                <a:latin typeface="Arial" panose="020B0604020202020204" pitchFamily="34" charset="0"/>
                <a:cs typeface="Arial" panose="020B0604020202020204" pitchFamily="34" charset="0"/>
              </a:defRPr>
            </a:lvl1pPr>
            <a:lvl2pPr marL="742950" indent="-285750" algn="r" rtl="1">
              <a:spcBef>
                <a:spcPct val="30000"/>
              </a:spcBef>
              <a:defRPr sz="1200">
                <a:solidFill>
                  <a:schemeClr val="tx1"/>
                </a:solidFill>
                <a:latin typeface="Arial" panose="020B0604020202020204" pitchFamily="34" charset="0"/>
                <a:cs typeface="Arial" panose="020B0604020202020204" pitchFamily="34" charset="0"/>
              </a:defRPr>
            </a:lvl2pPr>
            <a:lvl3pPr marL="1143000" indent="-228600" algn="r" rtl="1">
              <a:spcBef>
                <a:spcPct val="30000"/>
              </a:spcBef>
              <a:defRPr sz="1200">
                <a:solidFill>
                  <a:schemeClr val="tx1"/>
                </a:solidFill>
                <a:latin typeface="Arial" panose="020B0604020202020204" pitchFamily="34" charset="0"/>
                <a:cs typeface="Arial" panose="020B0604020202020204" pitchFamily="34" charset="0"/>
              </a:defRPr>
            </a:lvl3pPr>
            <a:lvl4pPr marL="1600200" indent="-228600" algn="r" rtl="1">
              <a:spcBef>
                <a:spcPct val="30000"/>
              </a:spcBef>
              <a:defRPr sz="1200">
                <a:solidFill>
                  <a:schemeClr val="tx1"/>
                </a:solidFill>
                <a:latin typeface="Arial" panose="020B0604020202020204" pitchFamily="34" charset="0"/>
                <a:cs typeface="Arial" panose="020B0604020202020204" pitchFamily="34" charset="0"/>
              </a:defRPr>
            </a:lvl4pPr>
            <a:lvl5pPr marL="2057400" indent="-228600" algn="r" rtl="1">
              <a:spcBef>
                <a:spcPct val="30000"/>
              </a:spcBef>
              <a:defRPr sz="12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eaLnBrk="1" hangingPunct="1">
              <a:spcBef>
                <a:spcPct val="0"/>
              </a:spcBef>
            </a:pPr>
            <a:r>
              <a:rPr lang="he-IL" altLang="he-IL" sz="1600">
                <a:solidFill>
                  <a:srgbClr val="0000FF"/>
                </a:solidFill>
              </a:rPr>
              <a:t>מאיפה מגיע הכוח החשמלי למוצרים החשמליים שבהם </a:t>
            </a:r>
          </a:p>
          <a:p>
            <a:pPr eaLnBrk="1" hangingPunct="1">
              <a:spcBef>
                <a:spcPct val="0"/>
              </a:spcBef>
            </a:pPr>
            <a:r>
              <a:rPr lang="he-IL" altLang="he-IL" sz="1600">
                <a:solidFill>
                  <a:srgbClr val="0000FF"/>
                </a:solidFill>
              </a:rPr>
              <a:t>אנו משתמשים? </a:t>
            </a:r>
            <a:endParaRPr lang="en-US" altLang="he-IL" sz="1600">
              <a:solidFill>
                <a:srgbClr val="0000FF"/>
              </a:solidFill>
            </a:endParaRPr>
          </a:p>
        </p:txBody>
      </p:sp>
      <p:sp>
        <p:nvSpPr>
          <p:cNvPr id="13" name="Text Box 16"/>
          <p:cNvSpPr txBox="1">
            <a:spLocks noChangeArrowheads="1"/>
          </p:cNvSpPr>
          <p:nvPr/>
        </p:nvSpPr>
        <p:spPr bwMode="auto">
          <a:xfrm>
            <a:off x="2053432" y="4190093"/>
            <a:ext cx="4383087" cy="581025"/>
          </a:xfrm>
          <a:prstGeom prst="rect">
            <a:avLst/>
          </a:prstGeom>
          <a:solidFill>
            <a:srgbClr val="C0C0C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lgn="r" rtl="1">
              <a:spcBef>
                <a:spcPct val="30000"/>
              </a:spcBef>
              <a:defRPr sz="1200">
                <a:solidFill>
                  <a:schemeClr val="tx1"/>
                </a:solidFill>
                <a:latin typeface="Arial" panose="020B0604020202020204" pitchFamily="34" charset="0"/>
                <a:cs typeface="Arial" panose="020B0604020202020204" pitchFamily="34" charset="0"/>
              </a:defRPr>
            </a:lvl1pPr>
            <a:lvl2pPr marL="742950" indent="-285750" algn="r" rtl="1">
              <a:spcBef>
                <a:spcPct val="30000"/>
              </a:spcBef>
              <a:defRPr sz="1200">
                <a:solidFill>
                  <a:schemeClr val="tx1"/>
                </a:solidFill>
                <a:latin typeface="Arial" panose="020B0604020202020204" pitchFamily="34" charset="0"/>
                <a:cs typeface="Arial" panose="020B0604020202020204" pitchFamily="34" charset="0"/>
              </a:defRPr>
            </a:lvl2pPr>
            <a:lvl3pPr marL="1143000" indent="-228600" algn="r" rtl="1">
              <a:spcBef>
                <a:spcPct val="30000"/>
              </a:spcBef>
              <a:defRPr sz="1200">
                <a:solidFill>
                  <a:schemeClr val="tx1"/>
                </a:solidFill>
                <a:latin typeface="Arial" panose="020B0604020202020204" pitchFamily="34" charset="0"/>
                <a:cs typeface="Arial" panose="020B0604020202020204" pitchFamily="34" charset="0"/>
              </a:defRPr>
            </a:lvl3pPr>
            <a:lvl4pPr marL="1600200" indent="-228600" algn="r" rtl="1">
              <a:spcBef>
                <a:spcPct val="30000"/>
              </a:spcBef>
              <a:defRPr sz="1200">
                <a:solidFill>
                  <a:schemeClr val="tx1"/>
                </a:solidFill>
                <a:latin typeface="Arial" panose="020B0604020202020204" pitchFamily="34" charset="0"/>
                <a:cs typeface="Arial" panose="020B0604020202020204" pitchFamily="34" charset="0"/>
              </a:defRPr>
            </a:lvl4pPr>
            <a:lvl5pPr marL="2057400" indent="-228600" algn="r" rtl="1">
              <a:spcBef>
                <a:spcPct val="30000"/>
              </a:spcBef>
              <a:defRPr sz="12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eaLnBrk="1" hangingPunct="1">
              <a:spcBef>
                <a:spcPct val="0"/>
              </a:spcBef>
            </a:pPr>
            <a:r>
              <a:rPr lang="he-IL" altLang="he-IL" sz="1600" dirty="0">
                <a:solidFill>
                  <a:srgbClr val="0000FF"/>
                </a:solidFill>
              </a:rPr>
              <a:t>מחברת החשמל אנו מקבלים מתח </a:t>
            </a:r>
            <a:r>
              <a:rPr lang="en-US" altLang="he-IL" sz="1600" dirty="0">
                <a:solidFill>
                  <a:srgbClr val="0000FF"/>
                </a:solidFill>
              </a:rPr>
              <a:t>AC</a:t>
            </a:r>
            <a:r>
              <a:rPr lang="he-IL" altLang="he-IL" sz="1600" dirty="0">
                <a:solidFill>
                  <a:srgbClr val="0000FF"/>
                </a:solidFill>
              </a:rPr>
              <a:t> , כיצד נמיר את </a:t>
            </a:r>
          </a:p>
          <a:p>
            <a:pPr eaLnBrk="1" hangingPunct="1">
              <a:spcBef>
                <a:spcPct val="0"/>
              </a:spcBef>
            </a:pPr>
            <a:r>
              <a:rPr lang="he-IL" altLang="he-IL" sz="1600" dirty="0">
                <a:solidFill>
                  <a:srgbClr val="0000FF"/>
                </a:solidFill>
              </a:rPr>
              <a:t>האות ל</a:t>
            </a:r>
            <a:r>
              <a:rPr lang="en-US" altLang="he-IL" sz="1600" dirty="0">
                <a:solidFill>
                  <a:srgbClr val="0000FF"/>
                </a:solidFill>
              </a:rPr>
              <a:t>DC</a:t>
            </a:r>
            <a:r>
              <a:rPr lang="he-IL" altLang="he-IL" sz="1600" dirty="0">
                <a:solidFill>
                  <a:srgbClr val="0000FF"/>
                </a:solidFill>
              </a:rPr>
              <a:t>?</a:t>
            </a:r>
            <a:endParaRPr lang="en-US" altLang="he-IL" sz="1600" dirty="0">
              <a:solidFill>
                <a:srgbClr val="0000FF"/>
              </a:solidFill>
            </a:endParaRPr>
          </a:p>
        </p:txBody>
      </p:sp>
      <p:sp>
        <p:nvSpPr>
          <p:cNvPr id="14" name="Text Box 18"/>
          <p:cNvSpPr txBox="1">
            <a:spLocks noChangeArrowheads="1"/>
          </p:cNvSpPr>
          <p:nvPr/>
        </p:nvSpPr>
        <p:spPr bwMode="auto">
          <a:xfrm>
            <a:off x="674291" y="2670855"/>
            <a:ext cx="896938" cy="339725"/>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lgn="r" rtl="1">
              <a:spcBef>
                <a:spcPct val="30000"/>
              </a:spcBef>
              <a:defRPr sz="1200">
                <a:solidFill>
                  <a:schemeClr val="tx1"/>
                </a:solidFill>
                <a:latin typeface="Arial" panose="020B0604020202020204" pitchFamily="34" charset="0"/>
                <a:cs typeface="Arial" panose="020B0604020202020204" pitchFamily="34" charset="0"/>
              </a:defRPr>
            </a:lvl1pPr>
            <a:lvl2pPr marL="742950" indent="-285750" algn="r" rtl="1">
              <a:spcBef>
                <a:spcPct val="30000"/>
              </a:spcBef>
              <a:defRPr sz="1200">
                <a:solidFill>
                  <a:schemeClr val="tx1"/>
                </a:solidFill>
                <a:latin typeface="Arial" panose="020B0604020202020204" pitchFamily="34" charset="0"/>
                <a:cs typeface="Arial" panose="020B0604020202020204" pitchFamily="34" charset="0"/>
              </a:defRPr>
            </a:lvl2pPr>
            <a:lvl3pPr marL="1143000" indent="-228600" algn="r" rtl="1">
              <a:spcBef>
                <a:spcPct val="30000"/>
              </a:spcBef>
              <a:defRPr sz="1200">
                <a:solidFill>
                  <a:schemeClr val="tx1"/>
                </a:solidFill>
                <a:latin typeface="Arial" panose="020B0604020202020204" pitchFamily="34" charset="0"/>
                <a:cs typeface="Arial" panose="020B0604020202020204" pitchFamily="34" charset="0"/>
              </a:defRPr>
            </a:lvl3pPr>
            <a:lvl4pPr marL="1600200" indent="-228600" algn="r" rtl="1">
              <a:spcBef>
                <a:spcPct val="30000"/>
              </a:spcBef>
              <a:defRPr sz="1200">
                <a:solidFill>
                  <a:schemeClr val="tx1"/>
                </a:solidFill>
                <a:latin typeface="Arial" panose="020B0604020202020204" pitchFamily="34" charset="0"/>
                <a:cs typeface="Arial" panose="020B0604020202020204" pitchFamily="34" charset="0"/>
              </a:defRPr>
            </a:lvl4pPr>
            <a:lvl5pPr marL="2057400" indent="-228600" algn="r" rtl="1">
              <a:spcBef>
                <a:spcPct val="30000"/>
              </a:spcBef>
              <a:defRPr sz="12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eaLnBrk="1" hangingPunct="1">
              <a:spcBef>
                <a:spcPct val="0"/>
              </a:spcBef>
            </a:pPr>
            <a:r>
              <a:rPr lang="he-IL" altLang="he-IL" sz="1600"/>
              <a:t>135 דק' </a:t>
            </a:r>
            <a:endParaRPr lang="en-US" altLang="he-IL" sz="1600"/>
          </a:p>
        </p:txBody>
      </p:sp>
    </p:spTree>
    <p:extLst>
      <p:ext uri="{BB962C8B-B14F-4D97-AF65-F5344CB8AC3E}">
        <p14:creationId xmlns:p14="http://schemas.microsoft.com/office/powerpoint/2010/main" val="140543668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מציין מיקום של תמונת שקופית 1"/>
          <p:cNvSpPr>
            <a:spLocks noGrp="1" noRot="1" noChangeAspect="1"/>
          </p:cNvSpPr>
          <p:nvPr>
            <p:ph type="sldImg"/>
          </p:nvPr>
        </p:nvSpPr>
        <p:spPr>
          <a:xfrm>
            <a:off x="685800" y="195263"/>
            <a:ext cx="5486400" cy="1589994"/>
          </a:xfrm>
        </p:spPr>
      </p:sp>
      <p:sp>
        <p:nvSpPr>
          <p:cNvPr id="4" name="מציין מיקום של מספר שקופית 3"/>
          <p:cNvSpPr>
            <a:spLocks noGrp="1"/>
          </p:cNvSpPr>
          <p:nvPr>
            <p:ph type="sldNum" sz="quarter" idx="10"/>
          </p:nvPr>
        </p:nvSpPr>
        <p:spPr/>
        <p:txBody>
          <a:bodyPr/>
          <a:lstStyle/>
          <a:p>
            <a:fld id="{F12F8595-D212-4FB1-A188-FFD54CA720AC}" type="slidenum">
              <a:rPr lang="he-IL" smtClean="0"/>
              <a:t>10</a:t>
            </a:fld>
            <a:endParaRPr lang="he-IL"/>
          </a:p>
        </p:txBody>
      </p:sp>
    </p:spTree>
    <p:extLst>
      <p:ext uri="{BB962C8B-B14F-4D97-AF65-F5344CB8AC3E}">
        <p14:creationId xmlns:p14="http://schemas.microsoft.com/office/powerpoint/2010/main" val="392901172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מציין מיקום של תמונת שקופית 1"/>
          <p:cNvSpPr>
            <a:spLocks noGrp="1" noRot="1" noChangeAspect="1"/>
          </p:cNvSpPr>
          <p:nvPr>
            <p:ph type="sldImg"/>
          </p:nvPr>
        </p:nvSpPr>
        <p:spPr>
          <a:xfrm>
            <a:off x="685800" y="195263"/>
            <a:ext cx="5486400" cy="1749651"/>
          </a:xfrm>
        </p:spPr>
      </p:sp>
      <p:sp>
        <p:nvSpPr>
          <p:cNvPr id="4" name="מציין מיקום של מספר שקופית 3"/>
          <p:cNvSpPr>
            <a:spLocks noGrp="1"/>
          </p:cNvSpPr>
          <p:nvPr>
            <p:ph type="sldNum" sz="quarter" idx="10"/>
          </p:nvPr>
        </p:nvSpPr>
        <p:spPr/>
        <p:txBody>
          <a:bodyPr/>
          <a:lstStyle/>
          <a:p>
            <a:fld id="{F12F8595-D212-4FB1-A188-FFD54CA720AC}" type="slidenum">
              <a:rPr lang="he-IL" smtClean="0"/>
              <a:t>11</a:t>
            </a:fld>
            <a:endParaRPr lang="he-IL"/>
          </a:p>
        </p:txBody>
      </p:sp>
      <p:graphicFrame>
        <p:nvGraphicFramePr>
          <p:cNvPr id="7" name="Group 26"/>
          <p:cNvGraphicFramePr>
            <a:graphicFrameLocks noGrp="1"/>
          </p:cNvGraphicFramePr>
          <p:nvPr>
            <p:extLst>
              <p:ext uri="{D42A27DB-BD31-4B8C-83A1-F6EECF244321}">
                <p14:modId xmlns:p14="http://schemas.microsoft.com/office/powerpoint/2010/main" val="3164164565"/>
              </p:ext>
            </p:extLst>
          </p:nvPr>
        </p:nvGraphicFramePr>
        <p:xfrm>
          <a:off x="404813" y="2124075"/>
          <a:ext cx="6119812" cy="6645275"/>
        </p:xfrm>
        <a:graphic>
          <a:graphicData uri="http://schemas.openxmlformats.org/drawingml/2006/table">
            <a:tbl>
              <a:tblPr rtl="1"/>
              <a:tblGrid>
                <a:gridCol w="5040312">
                  <a:extLst>
                    <a:ext uri="{9D8B030D-6E8A-4147-A177-3AD203B41FA5}">
                      <a16:colId xmlns:a16="http://schemas.microsoft.com/office/drawing/2014/main" val="20000"/>
                    </a:ext>
                  </a:extLst>
                </a:gridCol>
                <a:gridCol w="1079500">
                  <a:extLst>
                    <a:ext uri="{9D8B030D-6E8A-4147-A177-3AD203B41FA5}">
                      <a16:colId xmlns:a16="http://schemas.microsoft.com/office/drawing/2014/main" val="20001"/>
                    </a:ext>
                  </a:extLst>
                </a:gridCol>
              </a:tblGrid>
              <a:tr h="335276">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he-IL" sz="1600" b="0" i="0" u="none" strike="noStrike" cap="none" normalizeH="0" baseline="0" dirty="0" smtClean="0">
                          <a:ln>
                            <a:noFill/>
                          </a:ln>
                          <a:solidFill>
                            <a:schemeClr val="tx1"/>
                          </a:solidFill>
                          <a:effectLst/>
                          <a:latin typeface="Arial" pitchFamily="34" charset="0"/>
                          <a:cs typeface="Arial" pitchFamily="34" charset="0"/>
                        </a:rPr>
                        <a:t>פירוט הנושא</a:t>
                      </a: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a:txBody>
                  <a:tcPr marT="45718" marB="45718"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he-IL" sz="1600" b="0" i="0" u="none" strike="noStrike" cap="none" normalizeH="0" baseline="0" smtClean="0">
                          <a:ln>
                            <a:noFill/>
                          </a:ln>
                          <a:solidFill>
                            <a:schemeClr val="tx1"/>
                          </a:solidFill>
                          <a:effectLst/>
                          <a:latin typeface="Arial" pitchFamily="34" charset="0"/>
                          <a:cs typeface="Arial" pitchFamily="34" charset="0"/>
                        </a:rPr>
                        <a:t>הנמקה</a:t>
                      </a:r>
                      <a:endParaRPr kumimoji="0" lang="en-US" sz="1600" b="0" i="0" u="none" strike="noStrike" cap="none" normalizeH="0" baseline="0" smtClean="0">
                        <a:ln>
                          <a:noFill/>
                        </a:ln>
                        <a:solidFill>
                          <a:schemeClr val="tx1"/>
                        </a:solidFill>
                        <a:effectLst/>
                        <a:latin typeface="Arial" pitchFamily="34" charset="0"/>
                        <a:cs typeface="Arial" pitchFamily="34" charset="0"/>
                      </a:endParaRPr>
                    </a:p>
                  </a:txBody>
                  <a:tcPr marT="45718" marB="45718"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6309999">
                <a:tc>
                  <a:txBody>
                    <a:bodyPr/>
                    <a:lstStyle/>
                    <a:p>
                      <a:pPr marL="0" marR="0" lvl="0" indent="0" algn="r" defTabSz="914400" rtl="1" eaLnBrk="1" fontAlgn="base" latinLnBrk="0" hangingPunct="1">
                        <a:lnSpc>
                          <a:spcPct val="100000"/>
                        </a:lnSpc>
                        <a:spcBef>
                          <a:spcPct val="0"/>
                        </a:spcBef>
                        <a:spcAft>
                          <a:spcPct val="0"/>
                        </a:spcAft>
                        <a:buClrTx/>
                        <a:buSzTx/>
                        <a:buFontTx/>
                        <a:buNone/>
                        <a:tabLst/>
                      </a:pPr>
                      <a:endParaRPr kumimoji="0" lang="he-IL"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r" defTabSz="914400" rtl="1" eaLnBrk="1" fontAlgn="base" latinLnBrk="0" hangingPunct="1">
                        <a:lnSpc>
                          <a:spcPct val="100000"/>
                        </a:lnSpc>
                        <a:spcBef>
                          <a:spcPct val="0"/>
                        </a:spcBef>
                        <a:spcAft>
                          <a:spcPct val="0"/>
                        </a:spcAft>
                        <a:buClrTx/>
                        <a:buSzTx/>
                        <a:buFontTx/>
                        <a:buNone/>
                        <a:tabLst/>
                      </a:pPr>
                      <a:endParaRPr kumimoji="0" lang="he-IL"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r" defTabSz="914400" rtl="1" eaLnBrk="1" fontAlgn="base" latinLnBrk="0" hangingPunct="1">
                        <a:lnSpc>
                          <a:spcPct val="100000"/>
                        </a:lnSpc>
                        <a:spcBef>
                          <a:spcPct val="0"/>
                        </a:spcBef>
                        <a:spcAft>
                          <a:spcPct val="0"/>
                        </a:spcAft>
                        <a:buClrTx/>
                        <a:buSzTx/>
                        <a:buFontTx/>
                        <a:buNone/>
                        <a:tabLst/>
                      </a:pPr>
                      <a:r>
                        <a:rPr kumimoji="0" lang="he-IL" sz="1600" b="0" i="0" u="none" strike="noStrike" cap="none" normalizeH="0" baseline="0" dirty="0" smtClean="0">
                          <a:ln>
                            <a:noFill/>
                          </a:ln>
                          <a:solidFill>
                            <a:schemeClr val="tx1"/>
                          </a:solidFill>
                          <a:effectLst/>
                          <a:latin typeface="Arial" pitchFamily="34" charset="0"/>
                          <a:cs typeface="Arial" pitchFamily="34" charset="0"/>
                        </a:rPr>
                        <a:t>אחרי השנאי נחבר מיישר.</a:t>
                      </a:r>
                    </a:p>
                    <a:p>
                      <a:pPr marL="0" marR="0" lvl="0" indent="0" algn="r" defTabSz="914400" rtl="1" eaLnBrk="1" fontAlgn="base" latinLnBrk="0" hangingPunct="1">
                        <a:lnSpc>
                          <a:spcPct val="100000"/>
                        </a:lnSpc>
                        <a:spcBef>
                          <a:spcPct val="0"/>
                        </a:spcBef>
                        <a:spcAft>
                          <a:spcPct val="0"/>
                        </a:spcAft>
                        <a:buClrTx/>
                        <a:buSzTx/>
                        <a:buFontTx/>
                        <a:buNone/>
                        <a:tabLst/>
                      </a:pPr>
                      <a:r>
                        <a:rPr kumimoji="0" lang="he-IL" sz="1600" b="0" i="0" u="none" strike="noStrike" cap="none" normalizeH="0" baseline="0" dirty="0" smtClean="0">
                          <a:ln>
                            <a:noFill/>
                          </a:ln>
                          <a:solidFill>
                            <a:schemeClr val="tx1"/>
                          </a:solidFill>
                          <a:effectLst/>
                          <a:latin typeface="Arial" pitchFamily="34" charset="0"/>
                          <a:cs typeface="Arial" pitchFamily="34" charset="0"/>
                        </a:rPr>
                        <a:t>ישנם שני סוגים של מיישרים:</a:t>
                      </a:r>
                    </a:p>
                    <a:p>
                      <a:pPr marL="0" marR="0" lvl="0" indent="0" algn="r" defTabSz="914400" rtl="1" eaLnBrk="1" fontAlgn="base" latinLnBrk="0" hangingPunct="1">
                        <a:lnSpc>
                          <a:spcPct val="100000"/>
                        </a:lnSpc>
                        <a:spcBef>
                          <a:spcPct val="0"/>
                        </a:spcBef>
                        <a:spcAft>
                          <a:spcPct val="0"/>
                        </a:spcAft>
                        <a:buClrTx/>
                        <a:buSzTx/>
                        <a:buFontTx/>
                        <a:buNone/>
                        <a:tabLst/>
                      </a:pPr>
                      <a:r>
                        <a:rPr kumimoji="0" lang="he-IL" sz="1600" b="0" i="0" u="none" strike="noStrike" cap="none" normalizeH="0" baseline="0" dirty="0" smtClean="0">
                          <a:ln>
                            <a:noFill/>
                          </a:ln>
                          <a:solidFill>
                            <a:schemeClr val="tx1"/>
                          </a:solidFill>
                          <a:effectLst/>
                          <a:latin typeface="Arial" pitchFamily="34" charset="0"/>
                          <a:cs typeface="Arial" pitchFamily="34" charset="0"/>
                        </a:rPr>
                        <a:t>1. מיישר חד דרכי- תפקידו להעביר את המתח החיובי ולחסום את המתח השלילי ( בעל דיודה אחת).</a:t>
                      </a:r>
                    </a:p>
                    <a:p>
                      <a:pPr marL="0" marR="0" lvl="0" indent="0" algn="r" defTabSz="914400" rtl="1" eaLnBrk="1" fontAlgn="base" latinLnBrk="0" hangingPunct="1">
                        <a:lnSpc>
                          <a:spcPct val="100000"/>
                        </a:lnSpc>
                        <a:spcBef>
                          <a:spcPct val="0"/>
                        </a:spcBef>
                        <a:spcAft>
                          <a:spcPct val="0"/>
                        </a:spcAft>
                        <a:buClrTx/>
                        <a:buSzTx/>
                        <a:buFontTx/>
                        <a:buNone/>
                        <a:tabLst/>
                      </a:pPr>
                      <a:endParaRPr kumimoji="0" lang="he-IL"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r" defTabSz="914400" rtl="1" eaLnBrk="1" fontAlgn="base" latinLnBrk="0" hangingPunct="1">
                        <a:lnSpc>
                          <a:spcPct val="100000"/>
                        </a:lnSpc>
                        <a:spcBef>
                          <a:spcPct val="0"/>
                        </a:spcBef>
                        <a:spcAft>
                          <a:spcPct val="0"/>
                        </a:spcAft>
                        <a:buClrTx/>
                        <a:buSzTx/>
                        <a:buFontTx/>
                        <a:buNone/>
                        <a:tabLst/>
                      </a:pPr>
                      <a:endParaRPr kumimoji="0" lang="he-IL"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r" defTabSz="914400" rtl="1" eaLnBrk="1" fontAlgn="base" latinLnBrk="0" hangingPunct="1">
                        <a:lnSpc>
                          <a:spcPct val="100000"/>
                        </a:lnSpc>
                        <a:spcBef>
                          <a:spcPct val="0"/>
                        </a:spcBef>
                        <a:spcAft>
                          <a:spcPct val="0"/>
                        </a:spcAft>
                        <a:buClrTx/>
                        <a:buSzTx/>
                        <a:buFontTx/>
                        <a:buNone/>
                        <a:tabLst/>
                      </a:pPr>
                      <a:r>
                        <a:rPr kumimoji="0" lang="he-IL" sz="1600" b="0" i="0" u="none" strike="noStrike" cap="none" normalizeH="0" baseline="0" dirty="0" smtClean="0">
                          <a:ln>
                            <a:noFill/>
                          </a:ln>
                          <a:solidFill>
                            <a:schemeClr val="tx1"/>
                          </a:solidFill>
                          <a:effectLst/>
                          <a:latin typeface="Arial" pitchFamily="34" charset="0"/>
                          <a:cs typeface="Arial" pitchFamily="34" charset="0"/>
                        </a:rPr>
                        <a:t>מיישר חצי גל מתבסס על תכונתה של הדיודה להעביר </a:t>
                      </a:r>
                    </a:p>
                    <a:p>
                      <a:pPr marL="0" marR="0" lvl="0" indent="0" algn="r" defTabSz="914400" rtl="1" eaLnBrk="1" fontAlgn="base" latinLnBrk="0" hangingPunct="1">
                        <a:lnSpc>
                          <a:spcPct val="100000"/>
                        </a:lnSpc>
                        <a:spcBef>
                          <a:spcPct val="0"/>
                        </a:spcBef>
                        <a:spcAft>
                          <a:spcPct val="0"/>
                        </a:spcAft>
                        <a:buClrTx/>
                        <a:buSzTx/>
                        <a:buFontTx/>
                        <a:buNone/>
                        <a:tabLst/>
                      </a:pPr>
                      <a:r>
                        <a:rPr kumimoji="0" lang="he-IL" sz="1600" b="0" i="0" u="none" strike="noStrike" cap="none" normalizeH="0" baseline="0" dirty="0" smtClean="0">
                          <a:ln>
                            <a:noFill/>
                          </a:ln>
                          <a:solidFill>
                            <a:schemeClr val="tx1"/>
                          </a:solidFill>
                          <a:effectLst/>
                          <a:latin typeface="Arial" pitchFamily="34" charset="0"/>
                          <a:cs typeface="Arial" pitchFamily="34" charset="0"/>
                        </a:rPr>
                        <a:t>זרם בכיוון אחד בלבד בתלות </a:t>
                      </a:r>
                      <a:r>
                        <a:rPr kumimoji="0" lang="he-IL" sz="1600" b="0" i="0" u="none" strike="noStrike" cap="none" normalizeH="0" baseline="0" dirty="0" err="1" smtClean="0">
                          <a:ln>
                            <a:noFill/>
                          </a:ln>
                          <a:solidFill>
                            <a:schemeClr val="tx1"/>
                          </a:solidFill>
                          <a:effectLst/>
                          <a:latin typeface="Arial" pitchFamily="34" charset="0"/>
                          <a:cs typeface="Arial" pitchFamily="34" charset="0"/>
                        </a:rPr>
                        <a:t>בממתח</a:t>
                      </a:r>
                      <a:r>
                        <a:rPr kumimoji="0" lang="he-IL" sz="1600" b="0" i="0" u="none" strike="noStrike" cap="none" normalizeH="0" baseline="0" dirty="0" smtClean="0">
                          <a:ln>
                            <a:noFill/>
                          </a:ln>
                          <a:solidFill>
                            <a:schemeClr val="tx1"/>
                          </a:solidFill>
                          <a:effectLst/>
                          <a:latin typeface="Arial" pitchFamily="34" charset="0"/>
                          <a:cs typeface="Arial" pitchFamily="34" charset="0"/>
                        </a:rPr>
                        <a:t> בו היא נמצאת.</a:t>
                      </a:r>
                    </a:p>
                    <a:p>
                      <a:pPr marL="0" marR="0" lvl="0" indent="0" algn="r" defTabSz="914400" rtl="1" eaLnBrk="1" fontAlgn="base" latinLnBrk="0" hangingPunct="1">
                        <a:lnSpc>
                          <a:spcPct val="100000"/>
                        </a:lnSpc>
                        <a:spcBef>
                          <a:spcPct val="0"/>
                        </a:spcBef>
                        <a:spcAft>
                          <a:spcPct val="0"/>
                        </a:spcAft>
                        <a:buClrTx/>
                        <a:buSzTx/>
                        <a:buFontTx/>
                        <a:buNone/>
                        <a:tabLst/>
                      </a:pPr>
                      <a:r>
                        <a:rPr kumimoji="0" lang="he-IL" sz="1600" b="0" i="0" u="none" strike="noStrike" cap="none" normalizeH="0" baseline="0" dirty="0" smtClean="0">
                          <a:ln>
                            <a:noFill/>
                          </a:ln>
                          <a:solidFill>
                            <a:schemeClr val="tx1"/>
                          </a:solidFill>
                          <a:effectLst/>
                          <a:latin typeface="Arial" pitchFamily="34" charset="0"/>
                          <a:cs typeface="Arial" pitchFamily="34" charset="0"/>
                        </a:rPr>
                        <a:t>אופן פעולה:</a:t>
                      </a:r>
                    </a:p>
                    <a:p>
                      <a:pPr marL="0" marR="0" lvl="0" indent="0" algn="r" defTabSz="914400" rtl="1" eaLnBrk="1" fontAlgn="base" latinLnBrk="0" hangingPunct="1">
                        <a:lnSpc>
                          <a:spcPct val="100000"/>
                        </a:lnSpc>
                        <a:spcBef>
                          <a:spcPct val="0"/>
                        </a:spcBef>
                        <a:spcAft>
                          <a:spcPct val="0"/>
                        </a:spcAft>
                        <a:buClrTx/>
                        <a:buSzTx/>
                        <a:buFontTx/>
                        <a:buNone/>
                        <a:tabLst/>
                      </a:pPr>
                      <a:r>
                        <a:rPr kumimoji="0" lang="he-IL" sz="1600" b="0" i="0" u="none" strike="noStrike" cap="none" normalizeH="0" baseline="0" dirty="0" smtClean="0">
                          <a:ln>
                            <a:noFill/>
                          </a:ln>
                          <a:solidFill>
                            <a:schemeClr val="tx1"/>
                          </a:solidFill>
                          <a:effectLst/>
                          <a:latin typeface="Arial" pitchFamily="34" charset="0"/>
                          <a:cs typeface="Arial" pitchFamily="34" charset="0"/>
                        </a:rPr>
                        <a:t>בחלקו האחד של האות הדיודה מוליכה והאות מועבר כמעט בשלמותו.</a:t>
                      </a:r>
                    </a:p>
                    <a:p>
                      <a:pPr marL="0" marR="0" lvl="0" indent="0" algn="r" defTabSz="914400" rtl="1" eaLnBrk="1" fontAlgn="base" latinLnBrk="0" hangingPunct="1">
                        <a:lnSpc>
                          <a:spcPct val="100000"/>
                        </a:lnSpc>
                        <a:spcBef>
                          <a:spcPct val="0"/>
                        </a:spcBef>
                        <a:spcAft>
                          <a:spcPct val="0"/>
                        </a:spcAft>
                        <a:buClrTx/>
                        <a:buSzTx/>
                        <a:buFontTx/>
                        <a:buNone/>
                        <a:tabLst/>
                      </a:pPr>
                      <a:r>
                        <a:rPr kumimoji="0" lang="he-IL" sz="1600" b="0" i="0" u="none" strike="noStrike" cap="none" normalizeH="0" baseline="0" dirty="0" smtClean="0">
                          <a:ln>
                            <a:noFill/>
                          </a:ln>
                          <a:solidFill>
                            <a:schemeClr val="tx1"/>
                          </a:solidFill>
                          <a:effectLst/>
                          <a:latin typeface="Arial" pitchFamily="34" charset="0"/>
                          <a:cs typeface="Arial" pitchFamily="34" charset="0"/>
                        </a:rPr>
                        <a:t>בחלקו השני של האות הדיודה נחסמת והאות איננו עובר.</a:t>
                      </a:r>
                    </a:p>
                    <a:p>
                      <a:pPr marL="0" marR="0" lvl="0" indent="0" algn="r" defTabSz="914400" rtl="1" eaLnBrk="1" fontAlgn="base" latinLnBrk="0" hangingPunct="1">
                        <a:lnSpc>
                          <a:spcPct val="100000"/>
                        </a:lnSpc>
                        <a:spcBef>
                          <a:spcPct val="0"/>
                        </a:spcBef>
                        <a:spcAft>
                          <a:spcPct val="0"/>
                        </a:spcAft>
                        <a:buClrTx/>
                        <a:buSzTx/>
                        <a:buFontTx/>
                        <a:buNone/>
                        <a:tabLst/>
                      </a:pPr>
                      <a:r>
                        <a:rPr kumimoji="0" lang="he-IL" sz="1600" b="0" i="0" u="none" strike="noStrike" cap="none" normalizeH="0" baseline="0" dirty="0" smtClean="0">
                          <a:ln>
                            <a:noFill/>
                          </a:ln>
                          <a:solidFill>
                            <a:schemeClr val="tx1"/>
                          </a:solidFill>
                          <a:effectLst/>
                          <a:latin typeface="Arial" pitchFamily="34" charset="0"/>
                          <a:cs typeface="Arial" pitchFamily="34" charset="0"/>
                        </a:rPr>
                        <a:t>אות המוצא מורכב משני חלקים כך שחלקו מועבר כמעט בשלמותו וחלקו השני קטום. באופן אידיאלי 50% מהאות עובר.</a:t>
                      </a:r>
                    </a:p>
                    <a:p>
                      <a:pPr marL="0" marR="0" lvl="0" indent="0" algn="r" defTabSz="914400" rtl="1" eaLnBrk="1" fontAlgn="base" latinLnBrk="0" hangingPunct="1">
                        <a:lnSpc>
                          <a:spcPct val="100000"/>
                        </a:lnSpc>
                        <a:spcBef>
                          <a:spcPct val="0"/>
                        </a:spcBef>
                        <a:spcAft>
                          <a:spcPct val="0"/>
                        </a:spcAft>
                        <a:buClrTx/>
                        <a:buSzTx/>
                        <a:buFontTx/>
                        <a:buNone/>
                        <a:tabLst/>
                      </a:pPr>
                      <a:r>
                        <a:rPr kumimoji="0" lang="he-IL" sz="1600" b="0" i="0" u="none" strike="noStrike" cap="none" normalizeH="0" baseline="0" dirty="0" smtClean="0">
                          <a:ln>
                            <a:noFill/>
                          </a:ln>
                          <a:solidFill>
                            <a:schemeClr val="tx1"/>
                          </a:solidFill>
                          <a:effectLst/>
                          <a:latin typeface="Arial" pitchFamily="34" charset="0"/>
                          <a:cs typeface="Arial" pitchFamily="34" charset="0"/>
                        </a:rPr>
                        <a:t>2. מיישר דו דרכי- תפקידו להעביר את המתח החיובי ולהפוך את המתח השלילי למתח חיובי, כלומר ליצור גל פועם (בעל 4 דיודות).</a:t>
                      </a: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r" defTabSz="914400" rtl="1" eaLnBrk="1" fontAlgn="base" latinLnBrk="0" hangingPunct="1">
                        <a:lnSpc>
                          <a:spcPct val="100000"/>
                        </a:lnSpc>
                        <a:spcBef>
                          <a:spcPct val="0"/>
                        </a:spcBef>
                        <a:spcAft>
                          <a:spcPct val="0"/>
                        </a:spcAft>
                        <a:buClrTx/>
                        <a:buSzTx/>
                        <a:buFontTx/>
                        <a:buNone/>
                        <a:tabLst/>
                      </a:pPr>
                      <a:r>
                        <a:rPr kumimoji="0" lang="he-IL" sz="1600" b="0" i="0" u="none" strike="noStrike" cap="none" normalizeH="0" baseline="0" dirty="0" smtClean="0">
                          <a:ln>
                            <a:noFill/>
                          </a:ln>
                          <a:solidFill>
                            <a:schemeClr val="tx1"/>
                          </a:solidFill>
                          <a:effectLst/>
                          <a:latin typeface="Arial" pitchFamily="34" charset="0"/>
                          <a:cs typeface="Arial" pitchFamily="34" charset="0"/>
                        </a:rPr>
                        <a:t>מיישר דו דרכי בנוי מגשר דיודות. גשר זה הוא מעגל אלקטרוני אנלוגי המורכב מארבע דיודות. גשר דיודות נקרא גם "גשר </a:t>
                      </a:r>
                      <a:r>
                        <a:rPr kumimoji="0" lang="he-IL" sz="1600" b="0" i="0" u="none" strike="noStrike" cap="none" normalizeH="0" baseline="0" dirty="0" err="1" smtClean="0">
                          <a:ln>
                            <a:noFill/>
                          </a:ln>
                          <a:solidFill>
                            <a:schemeClr val="tx1"/>
                          </a:solidFill>
                          <a:effectLst/>
                          <a:latin typeface="Arial" pitchFamily="34" charset="0"/>
                          <a:cs typeface="Arial" pitchFamily="34" charset="0"/>
                        </a:rPr>
                        <a:t>גרץ</a:t>
                      </a:r>
                      <a:r>
                        <a:rPr kumimoji="0" lang="he-IL" sz="1600" b="0" i="0" u="none" strike="noStrike" cap="none" normalizeH="0" baseline="0" dirty="0" smtClean="0">
                          <a:ln>
                            <a:noFill/>
                          </a:ln>
                          <a:solidFill>
                            <a:schemeClr val="tx1"/>
                          </a:solidFill>
                          <a:effectLst/>
                          <a:latin typeface="Arial" pitchFamily="34" charset="0"/>
                          <a:cs typeface="Arial" pitchFamily="34" charset="0"/>
                        </a:rPr>
                        <a:t>".נגדיר את אות המבוא כפונקציה מתמטית, גשר הדיודות למעשה מבצע פעולת ערך מוחלט לאות מבוא, לא משנה מה הקוטביות של מתח המבוא, היא תמיד חיובית במוצא.</a:t>
                      </a:r>
                    </a:p>
                    <a:p>
                      <a:pPr marL="0" marR="0" lvl="0" indent="0" algn="r" defTabSz="914400" rtl="1" eaLnBrk="1" fontAlgn="base" latinLnBrk="0" hangingPunct="1">
                        <a:lnSpc>
                          <a:spcPct val="100000"/>
                        </a:lnSpc>
                        <a:spcBef>
                          <a:spcPct val="0"/>
                        </a:spcBef>
                        <a:spcAft>
                          <a:spcPct val="0"/>
                        </a:spcAft>
                        <a:buClrTx/>
                        <a:buSzTx/>
                        <a:buFontTx/>
                        <a:buNone/>
                        <a:tabLst/>
                      </a:pPr>
                      <a:r>
                        <a:rPr kumimoji="0" lang="he-IL" sz="1600" b="0" i="0" u="none" strike="noStrike" cap="none" normalizeH="0" baseline="0" dirty="0" smtClean="0">
                          <a:ln>
                            <a:noFill/>
                          </a:ln>
                          <a:solidFill>
                            <a:schemeClr val="tx1"/>
                          </a:solidFill>
                          <a:effectLst/>
                          <a:latin typeface="Arial" pitchFamily="34" charset="0"/>
                          <a:cs typeface="Arial" pitchFamily="34" charset="0"/>
                        </a:rPr>
                        <a:t>במוצא מיישר דו דרכי יהיה אות פועם.</a:t>
                      </a:r>
                    </a:p>
                  </a:txBody>
                  <a:tcPr marT="45718" marB="45718"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1" eaLnBrk="1" fontAlgn="base" latinLnBrk="0" hangingPunct="1">
                        <a:lnSpc>
                          <a:spcPct val="100000"/>
                        </a:lnSpc>
                        <a:spcBef>
                          <a:spcPct val="0"/>
                        </a:spcBef>
                        <a:spcAft>
                          <a:spcPct val="0"/>
                        </a:spcAft>
                        <a:buClrTx/>
                        <a:buSzTx/>
                        <a:buFontTx/>
                        <a:buNone/>
                        <a:tabLst/>
                        <a:defRPr/>
                      </a:pPr>
                      <a:r>
                        <a:rPr kumimoji="0" lang="he-IL" sz="1600" b="0" i="0" u="none" strike="noStrike" cap="none" normalizeH="0" baseline="0" dirty="0" smtClean="0">
                          <a:ln>
                            <a:noFill/>
                          </a:ln>
                          <a:solidFill>
                            <a:schemeClr val="tx1"/>
                          </a:solidFill>
                          <a:effectLst/>
                          <a:latin typeface="Arial" pitchFamily="34" charset="0"/>
                          <a:cs typeface="+mn-cs"/>
                        </a:rPr>
                        <a:t>מטרה אופרטיבית</a:t>
                      </a: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r" defTabSz="914400" rtl="1" eaLnBrk="1" fontAlgn="base" latinLnBrk="0" hangingPunct="1">
                        <a:lnSpc>
                          <a:spcPct val="100000"/>
                        </a:lnSpc>
                        <a:spcBef>
                          <a:spcPct val="0"/>
                        </a:spcBef>
                        <a:spcAft>
                          <a:spcPct val="0"/>
                        </a:spcAft>
                        <a:buClrTx/>
                        <a:buSzTx/>
                        <a:buFontTx/>
                        <a:buNone/>
                        <a:tabLst/>
                      </a:pPr>
                      <a:endParaRPr kumimoji="0" lang="he-IL"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r" defTabSz="914400" rtl="1" eaLnBrk="1" fontAlgn="base" latinLnBrk="0" hangingPunct="1">
                        <a:lnSpc>
                          <a:spcPct val="100000"/>
                        </a:lnSpc>
                        <a:spcBef>
                          <a:spcPct val="0"/>
                        </a:spcBef>
                        <a:spcAft>
                          <a:spcPct val="0"/>
                        </a:spcAft>
                        <a:buClrTx/>
                        <a:buSzTx/>
                        <a:buFontTx/>
                        <a:buNone/>
                        <a:tabLst/>
                      </a:pPr>
                      <a:endParaRPr kumimoji="0" lang="he-IL"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r" defTabSz="914400" rtl="1" eaLnBrk="1" fontAlgn="base" latinLnBrk="0" hangingPunct="1">
                        <a:lnSpc>
                          <a:spcPct val="100000"/>
                        </a:lnSpc>
                        <a:spcBef>
                          <a:spcPct val="0"/>
                        </a:spcBef>
                        <a:spcAft>
                          <a:spcPct val="0"/>
                        </a:spcAft>
                        <a:buClrTx/>
                        <a:buSzTx/>
                        <a:buFontTx/>
                        <a:buNone/>
                        <a:tabLst/>
                      </a:pPr>
                      <a:endParaRPr kumimoji="0" lang="he-IL"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r" defTabSz="914400" rtl="1" eaLnBrk="1" fontAlgn="base" latinLnBrk="0" hangingPunct="1">
                        <a:lnSpc>
                          <a:spcPct val="100000"/>
                        </a:lnSpc>
                        <a:spcBef>
                          <a:spcPct val="0"/>
                        </a:spcBef>
                        <a:spcAft>
                          <a:spcPct val="0"/>
                        </a:spcAft>
                        <a:buClrTx/>
                        <a:buSzTx/>
                        <a:buFontTx/>
                        <a:buNone/>
                        <a:tabLst/>
                      </a:pPr>
                      <a:endParaRPr kumimoji="0" lang="he-IL"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r" defTabSz="914400" rtl="1" eaLnBrk="1" fontAlgn="base" latinLnBrk="0" hangingPunct="1">
                        <a:lnSpc>
                          <a:spcPct val="100000"/>
                        </a:lnSpc>
                        <a:spcBef>
                          <a:spcPct val="0"/>
                        </a:spcBef>
                        <a:spcAft>
                          <a:spcPct val="0"/>
                        </a:spcAft>
                        <a:buClrTx/>
                        <a:buSzTx/>
                        <a:buFontTx/>
                        <a:buNone/>
                        <a:tabLst/>
                      </a:pPr>
                      <a:endParaRPr kumimoji="0" lang="he-IL"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r" defTabSz="914400" rtl="1" eaLnBrk="1" fontAlgn="base" latinLnBrk="0" hangingPunct="1">
                        <a:lnSpc>
                          <a:spcPct val="100000"/>
                        </a:lnSpc>
                        <a:spcBef>
                          <a:spcPct val="0"/>
                        </a:spcBef>
                        <a:spcAft>
                          <a:spcPct val="0"/>
                        </a:spcAft>
                        <a:buClrTx/>
                        <a:buSzTx/>
                        <a:buFontTx/>
                        <a:buNone/>
                        <a:tabLst/>
                      </a:pPr>
                      <a:endParaRPr kumimoji="0" lang="he-IL"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r" defTabSz="914400" rtl="1" eaLnBrk="1" fontAlgn="base" latinLnBrk="0" hangingPunct="1">
                        <a:lnSpc>
                          <a:spcPct val="100000"/>
                        </a:lnSpc>
                        <a:spcBef>
                          <a:spcPct val="0"/>
                        </a:spcBef>
                        <a:spcAft>
                          <a:spcPct val="0"/>
                        </a:spcAft>
                        <a:buClrTx/>
                        <a:buSzTx/>
                        <a:buFontTx/>
                        <a:buNone/>
                        <a:tabLst/>
                      </a:pPr>
                      <a:r>
                        <a:rPr kumimoji="0" lang="he-IL" sz="1600" b="0" i="0" u="none" strike="noStrike" cap="none" normalizeH="0" baseline="0" dirty="0" smtClean="0">
                          <a:ln>
                            <a:noFill/>
                          </a:ln>
                          <a:solidFill>
                            <a:schemeClr val="tx1"/>
                          </a:solidFill>
                          <a:effectLst/>
                          <a:latin typeface="Arial" pitchFamily="34" charset="0"/>
                          <a:cs typeface="Arial" pitchFamily="34" charset="0"/>
                        </a:rPr>
                        <a:t>שאלה לפיתוח תכנים</a:t>
                      </a:r>
                    </a:p>
                  </a:txBody>
                  <a:tcPr marT="45718" marB="45718"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bl>
          </a:graphicData>
        </a:graphic>
      </p:graphicFrame>
      <p:sp>
        <p:nvSpPr>
          <p:cNvPr id="8" name="Text Box 16"/>
          <p:cNvSpPr txBox="1">
            <a:spLocks noChangeArrowheads="1"/>
          </p:cNvSpPr>
          <p:nvPr/>
        </p:nvSpPr>
        <p:spPr bwMode="auto">
          <a:xfrm>
            <a:off x="1628775" y="2555875"/>
            <a:ext cx="4824413" cy="346075"/>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r" rtl="1">
              <a:spcBef>
                <a:spcPct val="30000"/>
              </a:spcBef>
              <a:defRPr sz="1200">
                <a:solidFill>
                  <a:schemeClr val="tx1"/>
                </a:solidFill>
                <a:latin typeface="Arial" panose="020B0604020202020204" pitchFamily="34" charset="0"/>
                <a:cs typeface="Arial" panose="020B0604020202020204" pitchFamily="34" charset="0"/>
              </a:defRPr>
            </a:lvl1pPr>
            <a:lvl2pPr marL="742950" indent="-285750" algn="r" rtl="1">
              <a:spcBef>
                <a:spcPct val="30000"/>
              </a:spcBef>
              <a:defRPr sz="1200">
                <a:solidFill>
                  <a:schemeClr val="tx1"/>
                </a:solidFill>
                <a:latin typeface="Arial" panose="020B0604020202020204" pitchFamily="34" charset="0"/>
                <a:cs typeface="Arial" panose="020B0604020202020204" pitchFamily="34" charset="0"/>
              </a:defRPr>
            </a:lvl2pPr>
            <a:lvl3pPr marL="1143000" indent="-228600" algn="r" rtl="1">
              <a:spcBef>
                <a:spcPct val="30000"/>
              </a:spcBef>
              <a:defRPr sz="1200">
                <a:solidFill>
                  <a:schemeClr val="tx1"/>
                </a:solidFill>
                <a:latin typeface="Arial" panose="020B0604020202020204" pitchFamily="34" charset="0"/>
                <a:cs typeface="Arial" panose="020B0604020202020204" pitchFamily="34" charset="0"/>
              </a:defRPr>
            </a:lvl3pPr>
            <a:lvl4pPr marL="1600200" indent="-228600" algn="r" rtl="1">
              <a:spcBef>
                <a:spcPct val="30000"/>
              </a:spcBef>
              <a:defRPr sz="1200">
                <a:solidFill>
                  <a:schemeClr val="tx1"/>
                </a:solidFill>
                <a:latin typeface="Arial" panose="020B0604020202020204" pitchFamily="34" charset="0"/>
                <a:cs typeface="Arial" panose="020B0604020202020204" pitchFamily="34" charset="0"/>
              </a:defRPr>
            </a:lvl4pPr>
            <a:lvl5pPr marL="2057400" indent="-228600" algn="r" rtl="1">
              <a:spcBef>
                <a:spcPct val="30000"/>
              </a:spcBef>
              <a:defRPr sz="12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eaLnBrk="1" hangingPunct="1">
              <a:spcBef>
                <a:spcPct val="0"/>
              </a:spcBef>
            </a:pPr>
            <a:r>
              <a:rPr lang="he-IL" altLang="he-IL" sz="1600"/>
              <a:t>החניך יתאר את מהלך המתחים בכניסת וביציאת המיישרים</a:t>
            </a:r>
            <a:r>
              <a:rPr lang="en-US" altLang="he-IL" sz="1600"/>
              <a:t> </a:t>
            </a:r>
          </a:p>
        </p:txBody>
      </p:sp>
      <p:sp>
        <p:nvSpPr>
          <p:cNvPr id="9" name="Text Box 18"/>
          <p:cNvSpPr txBox="1">
            <a:spLocks noChangeArrowheads="1"/>
          </p:cNvSpPr>
          <p:nvPr/>
        </p:nvSpPr>
        <p:spPr bwMode="auto">
          <a:xfrm>
            <a:off x="2306638" y="4019550"/>
            <a:ext cx="4146550" cy="336550"/>
          </a:xfrm>
          <a:prstGeom prst="rect">
            <a:avLst/>
          </a:prstGeom>
          <a:solidFill>
            <a:srgbClr val="C0C0C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lgn="r" rtl="1">
              <a:spcBef>
                <a:spcPct val="30000"/>
              </a:spcBef>
              <a:defRPr sz="1200">
                <a:solidFill>
                  <a:schemeClr val="tx1"/>
                </a:solidFill>
                <a:latin typeface="Arial" panose="020B0604020202020204" pitchFamily="34" charset="0"/>
                <a:cs typeface="Arial" panose="020B0604020202020204" pitchFamily="34" charset="0"/>
              </a:defRPr>
            </a:lvl1pPr>
            <a:lvl2pPr marL="742950" indent="-285750" algn="r" rtl="1">
              <a:spcBef>
                <a:spcPct val="30000"/>
              </a:spcBef>
              <a:defRPr sz="1200">
                <a:solidFill>
                  <a:schemeClr val="tx1"/>
                </a:solidFill>
                <a:latin typeface="Arial" panose="020B0604020202020204" pitchFamily="34" charset="0"/>
                <a:cs typeface="Arial" panose="020B0604020202020204" pitchFamily="34" charset="0"/>
              </a:defRPr>
            </a:lvl2pPr>
            <a:lvl3pPr marL="1143000" indent="-228600" algn="r" rtl="1">
              <a:spcBef>
                <a:spcPct val="30000"/>
              </a:spcBef>
              <a:defRPr sz="1200">
                <a:solidFill>
                  <a:schemeClr val="tx1"/>
                </a:solidFill>
                <a:latin typeface="Arial" panose="020B0604020202020204" pitchFamily="34" charset="0"/>
                <a:cs typeface="Arial" panose="020B0604020202020204" pitchFamily="34" charset="0"/>
              </a:defRPr>
            </a:lvl3pPr>
            <a:lvl4pPr marL="1600200" indent="-228600" algn="r" rtl="1">
              <a:spcBef>
                <a:spcPct val="30000"/>
              </a:spcBef>
              <a:defRPr sz="1200">
                <a:solidFill>
                  <a:schemeClr val="tx1"/>
                </a:solidFill>
                <a:latin typeface="Arial" panose="020B0604020202020204" pitchFamily="34" charset="0"/>
                <a:cs typeface="Arial" panose="020B0604020202020204" pitchFamily="34" charset="0"/>
              </a:defRPr>
            </a:lvl4pPr>
            <a:lvl5pPr marL="2057400" indent="-228600" algn="r" rtl="1">
              <a:spcBef>
                <a:spcPct val="30000"/>
              </a:spcBef>
              <a:defRPr sz="12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eaLnBrk="1" hangingPunct="1">
              <a:spcBef>
                <a:spcPct val="0"/>
              </a:spcBef>
            </a:pPr>
            <a:r>
              <a:rPr lang="he-IL" altLang="he-IL" sz="1600">
                <a:solidFill>
                  <a:srgbClr val="0000FF"/>
                </a:solidFill>
              </a:rPr>
              <a:t>על איזו תכונה של הדיודה מתבסס מיישר חד דרכי?</a:t>
            </a:r>
            <a:endParaRPr lang="en-US" altLang="he-IL" sz="1600">
              <a:solidFill>
                <a:srgbClr val="0000FF"/>
              </a:solidFill>
            </a:endParaRPr>
          </a:p>
        </p:txBody>
      </p:sp>
    </p:spTree>
    <p:extLst>
      <p:ext uri="{BB962C8B-B14F-4D97-AF65-F5344CB8AC3E}">
        <p14:creationId xmlns:p14="http://schemas.microsoft.com/office/powerpoint/2010/main" val="246010217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מציין מיקום של תמונת שקופית 1"/>
          <p:cNvSpPr>
            <a:spLocks noGrp="1" noRot="1" noChangeAspect="1"/>
          </p:cNvSpPr>
          <p:nvPr>
            <p:ph type="sldImg"/>
          </p:nvPr>
        </p:nvSpPr>
        <p:spPr>
          <a:xfrm>
            <a:off x="685800" y="195263"/>
            <a:ext cx="5486400" cy="1401308"/>
          </a:xfrm>
        </p:spPr>
      </p:sp>
      <p:sp>
        <p:nvSpPr>
          <p:cNvPr id="4" name="מציין מיקום של מספר שקופית 3"/>
          <p:cNvSpPr>
            <a:spLocks noGrp="1"/>
          </p:cNvSpPr>
          <p:nvPr>
            <p:ph type="sldNum" sz="quarter" idx="10"/>
          </p:nvPr>
        </p:nvSpPr>
        <p:spPr/>
        <p:txBody>
          <a:bodyPr/>
          <a:lstStyle/>
          <a:p>
            <a:fld id="{F12F8595-D212-4FB1-A188-FFD54CA720AC}" type="slidenum">
              <a:rPr lang="he-IL" smtClean="0"/>
              <a:t>12</a:t>
            </a:fld>
            <a:endParaRPr lang="he-IL"/>
          </a:p>
        </p:txBody>
      </p:sp>
      <p:graphicFrame>
        <p:nvGraphicFramePr>
          <p:cNvPr id="7" name="Group 4"/>
          <p:cNvGraphicFramePr>
            <a:graphicFrameLocks noGrp="1"/>
          </p:cNvGraphicFramePr>
          <p:nvPr/>
        </p:nvGraphicFramePr>
        <p:xfrm>
          <a:off x="404813" y="2247900"/>
          <a:ext cx="6119812" cy="6397625"/>
        </p:xfrm>
        <a:graphic>
          <a:graphicData uri="http://schemas.openxmlformats.org/drawingml/2006/table">
            <a:tbl>
              <a:tblPr rtl="1"/>
              <a:tblGrid>
                <a:gridCol w="4679950">
                  <a:extLst>
                    <a:ext uri="{9D8B030D-6E8A-4147-A177-3AD203B41FA5}">
                      <a16:colId xmlns:a16="http://schemas.microsoft.com/office/drawing/2014/main" val="20000"/>
                    </a:ext>
                  </a:extLst>
                </a:gridCol>
                <a:gridCol w="1439862">
                  <a:extLst>
                    <a:ext uri="{9D8B030D-6E8A-4147-A177-3AD203B41FA5}">
                      <a16:colId xmlns:a16="http://schemas.microsoft.com/office/drawing/2014/main" val="20001"/>
                    </a:ext>
                  </a:extLst>
                </a:gridCol>
              </a:tblGrid>
              <a:tr h="335278">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he-IL" sz="1600" b="0" i="0" u="none" strike="noStrike" cap="none" normalizeH="0" baseline="0" dirty="0" smtClean="0">
                          <a:ln>
                            <a:noFill/>
                          </a:ln>
                          <a:solidFill>
                            <a:schemeClr val="tx1"/>
                          </a:solidFill>
                          <a:effectLst/>
                          <a:latin typeface="Arial" pitchFamily="34" charset="0"/>
                          <a:cs typeface="Arial" pitchFamily="34" charset="0"/>
                        </a:rPr>
                        <a:t>פירוט הנושא</a:t>
                      </a: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a:txBody>
                  <a:tcPr marT="45719" marB="45719"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he-IL" sz="1600" b="0" i="0" u="none" strike="noStrike" cap="none" normalizeH="0" baseline="0" smtClean="0">
                          <a:ln>
                            <a:noFill/>
                          </a:ln>
                          <a:solidFill>
                            <a:schemeClr val="tx1"/>
                          </a:solidFill>
                          <a:effectLst/>
                          <a:latin typeface="Arial" pitchFamily="34" charset="0"/>
                          <a:cs typeface="Arial" pitchFamily="34" charset="0"/>
                        </a:rPr>
                        <a:t>הנמקה</a:t>
                      </a:r>
                      <a:endParaRPr kumimoji="0" lang="en-US" sz="1600" b="0" i="0" u="none" strike="noStrike" cap="none" normalizeH="0" baseline="0" smtClean="0">
                        <a:ln>
                          <a:noFill/>
                        </a:ln>
                        <a:solidFill>
                          <a:schemeClr val="tx1"/>
                        </a:solidFill>
                        <a:effectLst/>
                        <a:latin typeface="Arial" pitchFamily="34" charset="0"/>
                        <a:cs typeface="Arial" pitchFamily="34" charset="0"/>
                      </a:endParaRPr>
                    </a:p>
                  </a:txBody>
                  <a:tcPr marT="45719" marB="45719"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6062347">
                <a:tc>
                  <a:txBody>
                    <a:bodyPr/>
                    <a:lstStyle/>
                    <a:p>
                      <a:pPr marL="0" marR="0" lvl="0" indent="0" algn="r" defTabSz="914400" rtl="1" eaLnBrk="1" fontAlgn="base" latinLnBrk="0" hangingPunct="1">
                        <a:lnSpc>
                          <a:spcPct val="100000"/>
                        </a:lnSpc>
                        <a:spcBef>
                          <a:spcPct val="0"/>
                        </a:spcBef>
                        <a:spcAft>
                          <a:spcPct val="0"/>
                        </a:spcAft>
                        <a:buClrTx/>
                        <a:buSzTx/>
                        <a:buFontTx/>
                        <a:buNone/>
                        <a:tabLst/>
                      </a:pPr>
                      <a:r>
                        <a:rPr kumimoji="0" lang="he-IL" sz="1600" b="0" i="0" u="none" strike="noStrike" cap="none" normalizeH="0" baseline="0" dirty="0" smtClean="0">
                          <a:ln>
                            <a:noFill/>
                          </a:ln>
                          <a:solidFill>
                            <a:schemeClr val="tx1"/>
                          </a:solidFill>
                          <a:effectLst/>
                          <a:latin typeface="Arial" pitchFamily="34" charset="0"/>
                          <a:cs typeface="Arial" pitchFamily="34" charset="0"/>
                        </a:rPr>
                        <a:t>סיכום ביניים -</a:t>
                      </a:r>
                    </a:p>
                    <a:p>
                      <a:pPr marL="0" marR="0" lvl="0" indent="0" algn="r" defTabSz="914400" rtl="1" eaLnBrk="1" fontAlgn="base" latinLnBrk="0" hangingPunct="1">
                        <a:lnSpc>
                          <a:spcPct val="100000"/>
                        </a:lnSpc>
                        <a:spcBef>
                          <a:spcPct val="0"/>
                        </a:spcBef>
                        <a:spcAft>
                          <a:spcPct val="0"/>
                        </a:spcAft>
                        <a:buClrTx/>
                        <a:buSzTx/>
                        <a:buFontTx/>
                        <a:buNone/>
                        <a:tabLst/>
                      </a:pPr>
                      <a:endParaRPr kumimoji="0" lang="he-IL"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r" defTabSz="914400" rtl="1" eaLnBrk="1" fontAlgn="base" latinLnBrk="0" hangingPunct="1">
                        <a:lnSpc>
                          <a:spcPct val="100000"/>
                        </a:lnSpc>
                        <a:spcBef>
                          <a:spcPct val="0"/>
                        </a:spcBef>
                        <a:spcAft>
                          <a:spcPct val="0"/>
                        </a:spcAft>
                        <a:buClrTx/>
                        <a:buSzTx/>
                        <a:buFontTx/>
                        <a:buNone/>
                        <a:tabLst/>
                      </a:pPr>
                      <a:r>
                        <a:rPr kumimoji="0" lang="he-IL" sz="1600" b="0" i="0" u="none" strike="noStrike" cap="none" normalizeH="0" baseline="0" dirty="0" smtClean="0">
                          <a:ln>
                            <a:noFill/>
                          </a:ln>
                          <a:solidFill>
                            <a:schemeClr val="tx1"/>
                          </a:solidFill>
                          <a:effectLst/>
                          <a:latin typeface="Arial" pitchFamily="34" charset="0"/>
                          <a:cs typeface="Arial" pitchFamily="34" charset="0"/>
                        </a:rPr>
                        <a:t>עד כה למדנו את הגדרת הספק, תפקידיו, סוגי ספקים שנאי ומיישר.</a:t>
                      </a:r>
                    </a:p>
                    <a:p>
                      <a:pPr marL="0" marR="0" lvl="0" indent="0" algn="r" defTabSz="914400" rtl="1" eaLnBrk="1" fontAlgn="base" latinLnBrk="0" hangingPunct="1">
                        <a:lnSpc>
                          <a:spcPct val="100000"/>
                        </a:lnSpc>
                        <a:spcBef>
                          <a:spcPct val="0"/>
                        </a:spcBef>
                        <a:spcAft>
                          <a:spcPct val="0"/>
                        </a:spcAft>
                        <a:buClrTx/>
                        <a:buSzTx/>
                        <a:buFontTx/>
                        <a:buNone/>
                        <a:tabLst/>
                      </a:pPr>
                      <a:endParaRPr kumimoji="0" lang="he-IL"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r" defTabSz="914400" rtl="1" eaLnBrk="1" fontAlgn="base" latinLnBrk="0" hangingPunct="1">
                        <a:lnSpc>
                          <a:spcPct val="100000"/>
                        </a:lnSpc>
                        <a:spcBef>
                          <a:spcPct val="0"/>
                        </a:spcBef>
                        <a:spcAft>
                          <a:spcPct val="0"/>
                        </a:spcAft>
                        <a:buClrTx/>
                        <a:buSzTx/>
                        <a:buFontTx/>
                        <a:buNone/>
                        <a:tabLst/>
                      </a:pPr>
                      <a:endParaRPr kumimoji="0" lang="he-IL"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r" defTabSz="914400" rtl="1" eaLnBrk="1" fontAlgn="base" latinLnBrk="0" hangingPunct="1">
                        <a:lnSpc>
                          <a:spcPct val="100000"/>
                        </a:lnSpc>
                        <a:spcBef>
                          <a:spcPct val="0"/>
                        </a:spcBef>
                        <a:spcAft>
                          <a:spcPct val="0"/>
                        </a:spcAft>
                        <a:buClrTx/>
                        <a:buSzTx/>
                        <a:buFontTx/>
                        <a:buNone/>
                        <a:tabLst/>
                      </a:pPr>
                      <a:endParaRPr kumimoji="0" lang="he-IL"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r" defTabSz="914400" rtl="1" eaLnBrk="1" fontAlgn="base" latinLnBrk="0" hangingPunct="1">
                        <a:lnSpc>
                          <a:spcPct val="100000"/>
                        </a:lnSpc>
                        <a:spcBef>
                          <a:spcPct val="0"/>
                        </a:spcBef>
                        <a:spcAft>
                          <a:spcPct val="0"/>
                        </a:spcAft>
                        <a:buClrTx/>
                        <a:buSzTx/>
                        <a:buFontTx/>
                        <a:buNone/>
                        <a:tabLst/>
                      </a:pPr>
                      <a:r>
                        <a:rPr kumimoji="0" lang="he-IL" sz="1600" b="0" i="0" u="none" strike="noStrike" cap="none" normalizeH="0" baseline="0" dirty="0" smtClean="0">
                          <a:ln>
                            <a:noFill/>
                          </a:ln>
                          <a:solidFill>
                            <a:schemeClr val="tx1"/>
                          </a:solidFill>
                          <a:effectLst/>
                          <a:latin typeface="Arial" pitchFamily="34" charset="0"/>
                          <a:cs typeface="Arial" pitchFamily="34" charset="0"/>
                        </a:rPr>
                        <a:t>להנחית את מתח הכניסה לספק הכוח</a:t>
                      </a:r>
                    </a:p>
                    <a:p>
                      <a:pPr marL="0" marR="0" lvl="0" indent="0" algn="r" defTabSz="914400" rtl="1" eaLnBrk="1" fontAlgn="base" latinLnBrk="0" hangingPunct="1">
                        <a:lnSpc>
                          <a:spcPct val="100000"/>
                        </a:lnSpc>
                        <a:spcBef>
                          <a:spcPct val="0"/>
                        </a:spcBef>
                        <a:spcAft>
                          <a:spcPct val="0"/>
                        </a:spcAft>
                        <a:buClrTx/>
                        <a:buSzTx/>
                        <a:buFontTx/>
                        <a:buNone/>
                        <a:tabLst/>
                      </a:pPr>
                      <a:endParaRPr kumimoji="0" lang="he-IL"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r" defTabSz="914400" rtl="1" eaLnBrk="1" fontAlgn="base" latinLnBrk="0" hangingPunct="1">
                        <a:lnSpc>
                          <a:spcPct val="100000"/>
                        </a:lnSpc>
                        <a:spcBef>
                          <a:spcPct val="0"/>
                        </a:spcBef>
                        <a:spcAft>
                          <a:spcPct val="0"/>
                        </a:spcAft>
                        <a:buClrTx/>
                        <a:buSzTx/>
                        <a:buFontTx/>
                        <a:buNone/>
                        <a:tabLst/>
                      </a:pPr>
                      <a:endParaRPr kumimoji="0" lang="he-IL" sz="1600" b="0" i="0" u="none" strike="noStrike" cap="none" normalizeH="0" baseline="0" dirty="0" smtClean="0">
                        <a:ln>
                          <a:noFill/>
                        </a:ln>
                        <a:solidFill>
                          <a:srgbClr val="0000FF"/>
                        </a:solidFill>
                        <a:effectLst/>
                        <a:latin typeface="Arial" pitchFamily="34" charset="0"/>
                        <a:cs typeface="Arial" pitchFamily="34" charset="0"/>
                      </a:endParaRPr>
                    </a:p>
                    <a:p>
                      <a:pPr marL="0" eaLnBrk="1" hangingPunct="1">
                        <a:spcBef>
                          <a:spcPts val="0"/>
                        </a:spcBef>
                        <a:buFontTx/>
                        <a:buNone/>
                      </a:pPr>
                      <a:r>
                        <a:rPr lang="he-IL" sz="1600" dirty="0" smtClean="0"/>
                        <a:t>הזרם יעבור דרך הדיודות </a:t>
                      </a:r>
                      <a:r>
                        <a:rPr lang="he-IL" sz="1600" dirty="0" err="1" smtClean="0"/>
                        <a:t>במימתח</a:t>
                      </a:r>
                      <a:r>
                        <a:rPr lang="he-IL" sz="1600" dirty="0" smtClean="0"/>
                        <a:t> קדמי בלבד, כך שזרם המוצא יעבור דרך העומס באותו הכיוון בלי תלות בקוטביות מתח הכניסה.</a:t>
                      </a:r>
                    </a:p>
                    <a:p>
                      <a:pPr marL="0" marR="0" lvl="0" indent="0" algn="r" defTabSz="914400" rtl="1" eaLnBrk="1" fontAlgn="base" latinLnBrk="0" hangingPunct="1">
                        <a:lnSpc>
                          <a:spcPct val="100000"/>
                        </a:lnSpc>
                        <a:spcBef>
                          <a:spcPct val="0"/>
                        </a:spcBef>
                        <a:spcAft>
                          <a:spcPct val="0"/>
                        </a:spcAft>
                        <a:buClrTx/>
                        <a:buSzTx/>
                        <a:buFontTx/>
                        <a:buNone/>
                        <a:tabLst/>
                      </a:pPr>
                      <a:endParaRPr kumimoji="0" lang="he-IL"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r" defTabSz="914400" rtl="1" eaLnBrk="1" fontAlgn="base" latinLnBrk="0" hangingPunct="1">
                        <a:lnSpc>
                          <a:spcPct val="100000"/>
                        </a:lnSpc>
                        <a:spcBef>
                          <a:spcPct val="0"/>
                        </a:spcBef>
                        <a:spcAft>
                          <a:spcPct val="0"/>
                        </a:spcAft>
                        <a:buClrTx/>
                        <a:buSzTx/>
                        <a:buFontTx/>
                        <a:buNone/>
                        <a:tabLst/>
                      </a:pPr>
                      <a:r>
                        <a:rPr kumimoji="0" lang="he-IL" sz="1600" b="0" i="0" u="none" strike="noStrike" cap="none" normalizeH="0" baseline="0" dirty="0" smtClean="0">
                          <a:ln>
                            <a:noFill/>
                          </a:ln>
                          <a:solidFill>
                            <a:schemeClr val="tx1"/>
                          </a:solidFill>
                          <a:effectLst/>
                          <a:latin typeface="Arial" pitchFamily="34" charset="0"/>
                          <a:cs typeface="Arial" pitchFamily="34" charset="0"/>
                        </a:rPr>
                        <a:t>בהמשך השיעור נמשיך ללמוד על מבנה הספק ומהלך המתחים.</a:t>
                      </a:r>
                    </a:p>
                    <a:p>
                      <a:pPr marL="0" marR="0" lvl="0" indent="0" algn="r" defTabSz="914400" rtl="1" eaLnBrk="1" fontAlgn="base" latinLnBrk="0" hangingPunct="1">
                        <a:lnSpc>
                          <a:spcPct val="100000"/>
                        </a:lnSpc>
                        <a:spcBef>
                          <a:spcPct val="0"/>
                        </a:spcBef>
                        <a:spcAft>
                          <a:spcPct val="0"/>
                        </a:spcAft>
                        <a:buClrTx/>
                        <a:buSzTx/>
                        <a:buFontTx/>
                        <a:buNone/>
                        <a:tabLst/>
                      </a:pPr>
                      <a:endParaRPr kumimoji="0" lang="he-IL"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r" defTabSz="914400" rtl="1" eaLnBrk="1" fontAlgn="base" latinLnBrk="0" hangingPunct="1">
                        <a:lnSpc>
                          <a:spcPct val="100000"/>
                        </a:lnSpc>
                        <a:spcBef>
                          <a:spcPct val="0"/>
                        </a:spcBef>
                        <a:spcAft>
                          <a:spcPct val="0"/>
                        </a:spcAft>
                        <a:buClrTx/>
                        <a:buSzTx/>
                        <a:buFontTx/>
                        <a:buNone/>
                        <a:tabLst/>
                      </a:pP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a:txBody>
                  <a:tcPr marT="45719" marB="45719"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1" eaLnBrk="1" fontAlgn="base" latinLnBrk="0" hangingPunct="1">
                        <a:lnSpc>
                          <a:spcPct val="100000"/>
                        </a:lnSpc>
                        <a:spcBef>
                          <a:spcPct val="0"/>
                        </a:spcBef>
                        <a:spcAft>
                          <a:spcPct val="0"/>
                        </a:spcAft>
                        <a:buClrTx/>
                        <a:buSzTx/>
                        <a:buFontTx/>
                        <a:buNone/>
                        <a:tabLst/>
                      </a:pPr>
                      <a:endParaRPr kumimoji="0" lang="he-IL"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r" defTabSz="914400" rtl="1" eaLnBrk="1" fontAlgn="base" latinLnBrk="0" hangingPunct="1">
                        <a:lnSpc>
                          <a:spcPct val="100000"/>
                        </a:lnSpc>
                        <a:spcBef>
                          <a:spcPct val="0"/>
                        </a:spcBef>
                        <a:spcAft>
                          <a:spcPct val="0"/>
                        </a:spcAft>
                        <a:buClrTx/>
                        <a:buSzTx/>
                        <a:buFontTx/>
                        <a:buNone/>
                        <a:tabLst/>
                      </a:pPr>
                      <a:endParaRPr kumimoji="0" lang="he-IL"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r" defTabSz="914400" rtl="1" eaLnBrk="1" fontAlgn="base" latinLnBrk="0" hangingPunct="1">
                        <a:lnSpc>
                          <a:spcPct val="100000"/>
                        </a:lnSpc>
                        <a:spcBef>
                          <a:spcPct val="0"/>
                        </a:spcBef>
                        <a:spcAft>
                          <a:spcPct val="0"/>
                        </a:spcAft>
                        <a:buClrTx/>
                        <a:buSzTx/>
                        <a:buFontTx/>
                        <a:buNone/>
                        <a:tabLst/>
                      </a:pPr>
                      <a:r>
                        <a:rPr kumimoji="0" lang="he-IL" sz="1600" b="0" i="0" u="none" strike="noStrike" cap="none" normalizeH="0" baseline="0" dirty="0" smtClean="0">
                          <a:ln>
                            <a:noFill/>
                          </a:ln>
                          <a:solidFill>
                            <a:schemeClr val="tx1"/>
                          </a:solidFill>
                          <a:effectLst/>
                          <a:latin typeface="Arial" pitchFamily="34" charset="0"/>
                          <a:cs typeface="Arial" pitchFamily="34" charset="0"/>
                        </a:rPr>
                        <a:t>חזרה על תוכן השיעור</a:t>
                      </a:r>
                    </a:p>
                    <a:p>
                      <a:pPr marL="0" marR="0" lvl="0" indent="0" algn="r" defTabSz="914400" rtl="1" eaLnBrk="1" fontAlgn="base" latinLnBrk="0" hangingPunct="1">
                        <a:lnSpc>
                          <a:spcPct val="100000"/>
                        </a:lnSpc>
                        <a:spcBef>
                          <a:spcPct val="0"/>
                        </a:spcBef>
                        <a:spcAft>
                          <a:spcPct val="0"/>
                        </a:spcAft>
                        <a:buClrTx/>
                        <a:buSzTx/>
                        <a:buFontTx/>
                        <a:buNone/>
                        <a:tabLst/>
                      </a:pPr>
                      <a:endParaRPr kumimoji="0" lang="he-IL"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r" defTabSz="914400" rtl="1" eaLnBrk="1" fontAlgn="base" latinLnBrk="0" hangingPunct="1">
                        <a:lnSpc>
                          <a:spcPct val="100000"/>
                        </a:lnSpc>
                        <a:spcBef>
                          <a:spcPct val="0"/>
                        </a:spcBef>
                        <a:spcAft>
                          <a:spcPct val="0"/>
                        </a:spcAft>
                        <a:buClrTx/>
                        <a:buSzTx/>
                        <a:buFontTx/>
                        <a:buNone/>
                        <a:tabLst/>
                      </a:pPr>
                      <a:endParaRPr kumimoji="0" lang="he-IL"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r" defTabSz="914400" rtl="1" eaLnBrk="1" fontAlgn="base" latinLnBrk="0" hangingPunct="1">
                        <a:lnSpc>
                          <a:spcPct val="100000"/>
                        </a:lnSpc>
                        <a:spcBef>
                          <a:spcPct val="0"/>
                        </a:spcBef>
                        <a:spcAft>
                          <a:spcPct val="0"/>
                        </a:spcAft>
                        <a:buClrTx/>
                        <a:buSzTx/>
                        <a:buFontTx/>
                        <a:buNone/>
                        <a:tabLst/>
                      </a:pPr>
                      <a:r>
                        <a:rPr kumimoji="0" lang="he-IL" sz="1600" b="0" i="0" u="none" strike="noStrike" cap="none" normalizeH="0" baseline="0" dirty="0" smtClean="0">
                          <a:ln>
                            <a:noFill/>
                          </a:ln>
                          <a:solidFill>
                            <a:schemeClr val="tx1"/>
                          </a:solidFill>
                          <a:effectLst/>
                          <a:latin typeface="Arial" pitchFamily="34" charset="0"/>
                          <a:cs typeface="Arial" pitchFamily="34" charset="0"/>
                        </a:rPr>
                        <a:t>שאלות לווידוא קליטה</a:t>
                      </a:r>
                    </a:p>
                    <a:p>
                      <a:pPr marL="0" marR="0" lvl="0" indent="0" algn="r" defTabSz="914400" rtl="1" eaLnBrk="1" fontAlgn="base" latinLnBrk="0" hangingPunct="1">
                        <a:lnSpc>
                          <a:spcPct val="100000"/>
                        </a:lnSpc>
                        <a:spcBef>
                          <a:spcPct val="0"/>
                        </a:spcBef>
                        <a:spcAft>
                          <a:spcPct val="0"/>
                        </a:spcAft>
                        <a:buClrTx/>
                        <a:buSzTx/>
                        <a:buFontTx/>
                        <a:buNone/>
                        <a:tabLst/>
                      </a:pPr>
                      <a:endParaRPr kumimoji="0" lang="he-IL"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r" defTabSz="914400" rtl="1" eaLnBrk="1" fontAlgn="base" latinLnBrk="0" hangingPunct="1">
                        <a:lnSpc>
                          <a:spcPct val="100000"/>
                        </a:lnSpc>
                        <a:spcBef>
                          <a:spcPct val="0"/>
                        </a:spcBef>
                        <a:spcAft>
                          <a:spcPct val="0"/>
                        </a:spcAft>
                        <a:buClrTx/>
                        <a:buSzTx/>
                        <a:buFontTx/>
                        <a:buNone/>
                        <a:tabLst/>
                      </a:pPr>
                      <a:endParaRPr kumimoji="0" lang="he-IL"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r" defTabSz="914400" rtl="1" eaLnBrk="1" fontAlgn="base" latinLnBrk="0" hangingPunct="1">
                        <a:lnSpc>
                          <a:spcPct val="100000"/>
                        </a:lnSpc>
                        <a:spcBef>
                          <a:spcPct val="0"/>
                        </a:spcBef>
                        <a:spcAft>
                          <a:spcPct val="0"/>
                        </a:spcAft>
                        <a:buClrTx/>
                        <a:buSzTx/>
                        <a:buFontTx/>
                        <a:buNone/>
                        <a:tabLst/>
                      </a:pPr>
                      <a:endParaRPr kumimoji="0" lang="he-IL"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r" defTabSz="914400" rtl="1" eaLnBrk="1" fontAlgn="base" latinLnBrk="0" hangingPunct="1">
                        <a:lnSpc>
                          <a:spcPct val="100000"/>
                        </a:lnSpc>
                        <a:spcBef>
                          <a:spcPct val="0"/>
                        </a:spcBef>
                        <a:spcAft>
                          <a:spcPct val="0"/>
                        </a:spcAft>
                        <a:buClrTx/>
                        <a:buSzTx/>
                        <a:buFontTx/>
                        <a:buNone/>
                        <a:tabLst/>
                      </a:pPr>
                      <a:endParaRPr kumimoji="0" lang="he-IL"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r" defTabSz="914400" rtl="1" eaLnBrk="1" fontAlgn="base" latinLnBrk="0" hangingPunct="1">
                        <a:lnSpc>
                          <a:spcPct val="100000"/>
                        </a:lnSpc>
                        <a:spcBef>
                          <a:spcPct val="0"/>
                        </a:spcBef>
                        <a:spcAft>
                          <a:spcPct val="0"/>
                        </a:spcAft>
                        <a:buClrTx/>
                        <a:buSzTx/>
                        <a:buFontTx/>
                        <a:buNone/>
                        <a:tabLst/>
                      </a:pPr>
                      <a:endParaRPr kumimoji="0" lang="he-IL"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r" defTabSz="914400" rtl="1" eaLnBrk="1" fontAlgn="base" latinLnBrk="0" hangingPunct="1">
                        <a:lnSpc>
                          <a:spcPct val="100000"/>
                        </a:lnSpc>
                        <a:spcBef>
                          <a:spcPct val="0"/>
                        </a:spcBef>
                        <a:spcAft>
                          <a:spcPct val="0"/>
                        </a:spcAft>
                        <a:buClrTx/>
                        <a:buSzTx/>
                        <a:buFontTx/>
                        <a:buNone/>
                        <a:tabLst/>
                      </a:pPr>
                      <a:endParaRPr kumimoji="0" lang="he-IL"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r" defTabSz="914400" rtl="1" eaLnBrk="1" fontAlgn="base" latinLnBrk="0" hangingPunct="1">
                        <a:lnSpc>
                          <a:spcPct val="100000"/>
                        </a:lnSpc>
                        <a:spcBef>
                          <a:spcPct val="0"/>
                        </a:spcBef>
                        <a:spcAft>
                          <a:spcPct val="0"/>
                        </a:spcAft>
                        <a:buClrTx/>
                        <a:buSzTx/>
                        <a:buFontTx/>
                        <a:buNone/>
                        <a:tabLst/>
                      </a:pPr>
                      <a:r>
                        <a:rPr kumimoji="0" lang="he-IL" sz="1600" b="0" i="0" u="none" strike="noStrike" cap="none" normalizeH="0" baseline="0" dirty="0" smtClean="0">
                          <a:ln>
                            <a:noFill/>
                          </a:ln>
                          <a:solidFill>
                            <a:schemeClr val="tx1"/>
                          </a:solidFill>
                          <a:effectLst/>
                          <a:latin typeface="Arial" pitchFamily="34" charset="0"/>
                          <a:cs typeface="Arial" pitchFamily="34" charset="0"/>
                        </a:rPr>
                        <a:t>קישור להמשך השיעור</a:t>
                      </a:r>
                    </a:p>
                    <a:p>
                      <a:pPr marL="0" marR="0" lvl="0" indent="0" algn="r" defTabSz="914400" rtl="1" eaLnBrk="1" fontAlgn="base" latinLnBrk="0" hangingPunct="1">
                        <a:lnSpc>
                          <a:spcPct val="100000"/>
                        </a:lnSpc>
                        <a:spcBef>
                          <a:spcPct val="0"/>
                        </a:spcBef>
                        <a:spcAft>
                          <a:spcPct val="0"/>
                        </a:spcAft>
                        <a:buClrTx/>
                        <a:buSzTx/>
                        <a:buFontTx/>
                        <a:buNone/>
                        <a:tabLst/>
                      </a:pPr>
                      <a:endParaRPr kumimoji="0" lang="he-IL"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r" defTabSz="914400" rtl="1" eaLnBrk="1" fontAlgn="base" latinLnBrk="0" hangingPunct="1">
                        <a:lnSpc>
                          <a:spcPct val="100000"/>
                        </a:lnSpc>
                        <a:spcBef>
                          <a:spcPct val="0"/>
                        </a:spcBef>
                        <a:spcAft>
                          <a:spcPct val="0"/>
                        </a:spcAft>
                        <a:buClrTx/>
                        <a:buSzTx/>
                        <a:buFontTx/>
                        <a:buNone/>
                        <a:tabLst/>
                      </a:pPr>
                      <a:endParaRPr kumimoji="0" lang="he-IL"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r" defTabSz="914400" rtl="1" eaLnBrk="1" fontAlgn="base" latinLnBrk="0" hangingPunct="1">
                        <a:lnSpc>
                          <a:spcPct val="100000"/>
                        </a:lnSpc>
                        <a:spcBef>
                          <a:spcPct val="0"/>
                        </a:spcBef>
                        <a:spcAft>
                          <a:spcPct val="0"/>
                        </a:spcAft>
                        <a:buClrTx/>
                        <a:buSzTx/>
                        <a:buFontTx/>
                        <a:buNone/>
                        <a:tabLst/>
                      </a:pPr>
                      <a:endParaRPr kumimoji="0" lang="he-IL"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r" defTabSz="914400" rtl="1" eaLnBrk="1" fontAlgn="base" latinLnBrk="0" hangingPunct="1">
                        <a:lnSpc>
                          <a:spcPct val="100000"/>
                        </a:lnSpc>
                        <a:spcBef>
                          <a:spcPct val="0"/>
                        </a:spcBef>
                        <a:spcAft>
                          <a:spcPct val="0"/>
                        </a:spcAft>
                        <a:buClrTx/>
                        <a:buSzTx/>
                        <a:buFontTx/>
                        <a:buNone/>
                        <a:tabLst/>
                      </a:pPr>
                      <a:endParaRPr kumimoji="0" lang="he-IL"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r" defTabSz="914400" rtl="1" eaLnBrk="1" fontAlgn="base" latinLnBrk="0" hangingPunct="1">
                        <a:lnSpc>
                          <a:spcPct val="100000"/>
                        </a:lnSpc>
                        <a:spcBef>
                          <a:spcPct val="0"/>
                        </a:spcBef>
                        <a:spcAft>
                          <a:spcPct val="0"/>
                        </a:spcAft>
                        <a:buClrTx/>
                        <a:buSzTx/>
                        <a:buFontTx/>
                        <a:buNone/>
                        <a:tabLst/>
                      </a:pPr>
                      <a:endParaRPr kumimoji="0" lang="he-IL"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r" defTabSz="914400" rtl="1" eaLnBrk="1" fontAlgn="base" latinLnBrk="0" hangingPunct="1">
                        <a:lnSpc>
                          <a:spcPct val="100000"/>
                        </a:lnSpc>
                        <a:spcBef>
                          <a:spcPct val="0"/>
                        </a:spcBef>
                        <a:spcAft>
                          <a:spcPct val="0"/>
                        </a:spcAft>
                        <a:buClrTx/>
                        <a:buSzTx/>
                        <a:buFontTx/>
                        <a:buNone/>
                        <a:tabLst/>
                      </a:pPr>
                      <a:endParaRPr kumimoji="0" lang="he-IL"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r" defTabSz="914400" rtl="1" eaLnBrk="1" fontAlgn="base" latinLnBrk="0" hangingPunct="1">
                        <a:lnSpc>
                          <a:spcPct val="100000"/>
                        </a:lnSpc>
                        <a:spcBef>
                          <a:spcPct val="0"/>
                        </a:spcBef>
                        <a:spcAft>
                          <a:spcPct val="0"/>
                        </a:spcAft>
                        <a:buClrTx/>
                        <a:buSzTx/>
                        <a:buFontTx/>
                        <a:buNone/>
                        <a:tabLst/>
                      </a:pPr>
                      <a:endParaRPr kumimoji="0" lang="he-IL" sz="1600" b="0" i="0" u="none" strike="noStrike" cap="none" normalizeH="0" baseline="0" dirty="0" smtClean="0">
                        <a:ln>
                          <a:noFill/>
                        </a:ln>
                        <a:solidFill>
                          <a:schemeClr val="tx1"/>
                        </a:solidFill>
                        <a:effectLst/>
                        <a:latin typeface="Arial" pitchFamily="34" charset="0"/>
                        <a:cs typeface="Arial" pitchFamily="34" charset="0"/>
                      </a:endParaRPr>
                    </a:p>
                  </a:txBody>
                  <a:tcPr marT="45719" marB="45719"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bl>
          </a:graphicData>
        </a:graphic>
      </p:graphicFrame>
      <p:sp>
        <p:nvSpPr>
          <p:cNvPr id="8" name="Text Box 15"/>
          <p:cNvSpPr txBox="1">
            <a:spLocks noChangeArrowheads="1"/>
          </p:cNvSpPr>
          <p:nvPr/>
        </p:nvSpPr>
        <p:spPr bwMode="auto">
          <a:xfrm>
            <a:off x="4418013" y="3946525"/>
            <a:ext cx="2035175" cy="336550"/>
          </a:xfrm>
          <a:prstGeom prst="rect">
            <a:avLst/>
          </a:prstGeom>
          <a:solidFill>
            <a:srgbClr val="C0C0C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r" rtl="1">
              <a:spcBef>
                <a:spcPct val="30000"/>
              </a:spcBef>
              <a:defRPr sz="1200">
                <a:solidFill>
                  <a:schemeClr val="tx1"/>
                </a:solidFill>
                <a:latin typeface="Arial" panose="020B0604020202020204" pitchFamily="34" charset="0"/>
                <a:cs typeface="Arial" panose="020B0604020202020204" pitchFamily="34" charset="0"/>
              </a:defRPr>
            </a:lvl1pPr>
            <a:lvl2pPr marL="742950" indent="-285750" algn="r" rtl="1">
              <a:spcBef>
                <a:spcPct val="30000"/>
              </a:spcBef>
              <a:defRPr sz="1200">
                <a:solidFill>
                  <a:schemeClr val="tx1"/>
                </a:solidFill>
                <a:latin typeface="Arial" panose="020B0604020202020204" pitchFamily="34" charset="0"/>
                <a:cs typeface="Arial" panose="020B0604020202020204" pitchFamily="34" charset="0"/>
              </a:defRPr>
            </a:lvl2pPr>
            <a:lvl3pPr marL="1143000" indent="-228600" algn="r" rtl="1">
              <a:spcBef>
                <a:spcPct val="30000"/>
              </a:spcBef>
              <a:defRPr sz="1200">
                <a:solidFill>
                  <a:schemeClr val="tx1"/>
                </a:solidFill>
                <a:latin typeface="Arial" panose="020B0604020202020204" pitchFamily="34" charset="0"/>
                <a:cs typeface="Arial" panose="020B0604020202020204" pitchFamily="34" charset="0"/>
              </a:defRPr>
            </a:lvl3pPr>
            <a:lvl4pPr marL="1600200" indent="-228600" algn="r" rtl="1">
              <a:spcBef>
                <a:spcPct val="30000"/>
              </a:spcBef>
              <a:defRPr sz="1200">
                <a:solidFill>
                  <a:schemeClr val="tx1"/>
                </a:solidFill>
                <a:latin typeface="Arial" panose="020B0604020202020204" pitchFamily="34" charset="0"/>
                <a:cs typeface="Arial" panose="020B0604020202020204" pitchFamily="34" charset="0"/>
              </a:defRPr>
            </a:lvl4pPr>
            <a:lvl5pPr marL="2057400" indent="-228600" algn="r" rtl="1">
              <a:spcBef>
                <a:spcPct val="30000"/>
              </a:spcBef>
              <a:defRPr sz="12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eaLnBrk="1" hangingPunct="1">
              <a:spcBef>
                <a:spcPct val="0"/>
              </a:spcBef>
            </a:pPr>
            <a:r>
              <a:rPr lang="he-IL" altLang="he-IL" sz="1600">
                <a:solidFill>
                  <a:srgbClr val="0000FF"/>
                </a:solidFill>
              </a:rPr>
              <a:t>מהו תפקיד השנאי?</a:t>
            </a:r>
            <a:endParaRPr lang="en-US" altLang="he-IL" sz="1600"/>
          </a:p>
        </p:txBody>
      </p:sp>
      <p:sp>
        <p:nvSpPr>
          <p:cNvPr id="9" name="Text Box 16"/>
          <p:cNvSpPr txBox="1">
            <a:spLocks noChangeArrowheads="1"/>
          </p:cNvSpPr>
          <p:nvPr/>
        </p:nvSpPr>
        <p:spPr bwMode="auto">
          <a:xfrm>
            <a:off x="3228975" y="4665663"/>
            <a:ext cx="3205163" cy="338137"/>
          </a:xfrm>
          <a:prstGeom prst="rect">
            <a:avLst/>
          </a:prstGeom>
          <a:solidFill>
            <a:srgbClr val="C0C0C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lgn="r" rtl="1">
              <a:spcBef>
                <a:spcPct val="30000"/>
              </a:spcBef>
              <a:defRPr sz="1200">
                <a:solidFill>
                  <a:schemeClr val="tx1"/>
                </a:solidFill>
                <a:latin typeface="Arial" panose="020B0604020202020204" pitchFamily="34" charset="0"/>
                <a:cs typeface="Arial" panose="020B0604020202020204" pitchFamily="34" charset="0"/>
              </a:defRPr>
            </a:lvl1pPr>
            <a:lvl2pPr marL="742950" indent="-285750" algn="r" rtl="1">
              <a:spcBef>
                <a:spcPct val="30000"/>
              </a:spcBef>
              <a:defRPr sz="1200">
                <a:solidFill>
                  <a:schemeClr val="tx1"/>
                </a:solidFill>
                <a:latin typeface="Arial" panose="020B0604020202020204" pitchFamily="34" charset="0"/>
                <a:cs typeface="Arial" panose="020B0604020202020204" pitchFamily="34" charset="0"/>
              </a:defRPr>
            </a:lvl2pPr>
            <a:lvl3pPr marL="1143000" indent="-228600" algn="r" rtl="1">
              <a:spcBef>
                <a:spcPct val="30000"/>
              </a:spcBef>
              <a:defRPr sz="1200">
                <a:solidFill>
                  <a:schemeClr val="tx1"/>
                </a:solidFill>
                <a:latin typeface="Arial" panose="020B0604020202020204" pitchFamily="34" charset="0"/>
                <a:cs typeface="Arial" panose="020B0604020202020204" pitchFamily="34" charset="0"/>
              </a:defRPr>
            </a:lvl3pPr>
            <a:lvl4pPr marL="1600200" indent="-228600" algn="r" rtl="1">
              <a:spcBef>
                <a:spcPct val="30000"/>
              </a:spcBef>
              <a:defRPr sz="1200">
                <a:solidFill>
                  <a:schemeClr val="tx1"/>
                </a:solidFill>
                <a:latin typeface="Arial" panose="020B0604020202020204" pitchFamily="34" charset="0"/>
                <a:cs typeface="Arial" panose="020B0604020202020204" pitchFamily="34" charset="0"/>
              </a:defRPr>
            </a:lvl4pPr>
            <a:lvl5pPr marL="2057400" indent="-228600" algn="r" rtl="1">
              <a:spcBef>
                <a:spcPct val="30000"/>
              </a:spcBef>
              <a:defRPr sz="12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eaLnBrk="1" hangingPunct="1">
              <a:spcBef>
                <a:spcPct val="0"/>
              </a:spcBef>
            </a:pPr>
            <a:r>
              <a:rPr lang="he-IL" altLang="he-IL" sz="1600">
                <a:solidFill>
                  <a:srgbClr val="0000FF"/>
                </a:solidFill>
              </a:rPr>
              <a:t>מהו עקרון הפעולה של מיישר דו דרכי?</a:t>
            </a:r>
            <a:endParaRPr lang="en-US" altLang="he-IL" sz="1600">
              <a:solidFill>
                <a:srgbClr val="0000FF"/>
              </a:solidFill>
            </a:endParaRPr>
          </a:p>
        </p:txBody>
      </p:sp>
      <p:sp>
        <p:nvSpPr>
          <p:cNvPr id="10" name="Text Box 17"/>
          <p:cNvSpPr txBox="1">
            <a:spLocks noChangeArrowheads="1"/>
          </p:cNvSpPr>
          <p:nvPr/>
        </p:nvSpPr>
        <p:spPr bwMode="auto">
          <a:xfrm>
            <a:off x="836613" y="2719388"/>
            <a:ext cx="725487" cy="338137"/>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lgn="r" rtl="1">
              <a:spcBef>
                <a:spcPct val="30000"/>
              </a:spcBef>
              <a:defRPr sz="1200">
                <a:solidFill>
                  <a:schemeClr val="tx1"/>
                </a:solidFill>
                <a:latin typeface="Arial" panose="020B0604020202020204" pitchFamily="34" charset="0"/>
                <a:cs typeface="Arial" panose="020B0604020202020204" pitchFamily="34" charset="0"/>
              </a:defRPr>
            </a:lvl1pPr>
            <a:lvl2pPr marL="742950" indent="-285750" algn="r" rtl="1">
              <a:spcBef>
                <a:spcPct val="30000"/>
              </a:spcBef>
              <a:defRPr sz="1200">
                <a:solidFill>
                  <a:schemeClr val="tx1"/>
                </a:solidFill>
                <a:latin typeface="Arial" panose="020B0604020202020204" pitchFamily="34" charset="0"/>
                <a:cs typeface="Arial" panose="020B0604020202020204" pitchFamily="34" charset="0"/>
              </a:defRPr>
            </a:lvl2pPr>
            <a:lvl3pPr marL="1143000" indent="-228600" algn="r" rtl="1">
              <a:spcBef>
                <a:spcPct val="30000"/>
              </a:spcBef>
              <a:defRPr sz="1200">
                <a:solidFill>
                  <a:schemeClr val="tx1"/>
                </a:solidFill>
                <a:latin typeface="Arial" panose="020B0604020202020204" pitchFamily="34" charset="0"/>
                <a:cs typeface="Arial" panose="020B0604020202020204" pitchFamily="34" charset="0"/>
              </a:defRPr>
            </a:lvl3pPr>
            <a:lvl4pPr marL="1600200" indent="-228600" algn="r" rtl="1">
              <a:spcBef>
                <a:spcPct val="30000"/>
              </a:spcBef>
              <a:defRPr sz="1200">
                <a:solidFill>
                  <a:schemeClr val="tx1"/>
                </a:solidFill>
                <a:latin typeface="Arial" panose="020B0604020202020204" pitchFamily="34" charset="0"/>
                <a:cs typeface="Arial" panose="020B0604020202020204" pitchFamily="34" charset="0"/>
              </a:defRPr>
            </a:lvl4pPr>
            <a:lvl5pPr marL="2057400" indent="-228600" algn="r" rtl="1">
              <a:spcBef>
                <a:spcPct val="30000"/>
              </a:spcBef>
              <a:defRPr sz="12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eaLnBrk="1" hangingPunct="1">
              <a:spcBef>
                <a:spcPct val="0"/>
              </a:spcBef>
            </a:pPr>
            <a:r>
              <a:rPr lang="he-IL" altLang="he-IL" sz="1600"/>
              <a:t>60 דק'</a:t>
            </a:r>
            <a:endParaRPr lang="en-US" altLang="he-IL" sz="1600"/>
          </a:p>
        </p:txBody>
      </p:sp>
    </p:spTree>
    <p:extLst>
      <p:ext uri="{BB962C8B-B14F-4D97-AF65-F5344CB8AC3E}">
        <p14:creationId xmlns:p14="http://schemas.microsoft.com/office/powerpoint/2010/main" val="62976619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7"/>
          <p:cNvSpPr>
            <a:spLocks noGrp="1" noChangeArrowheads="1"/>
          </p:cNvSpPr>
          <p:nvPr>
            <p:ph type="sldNum" sz="quarter" idx="5"/>
          </p:nvPr>
        </p:nvSpPr>
        <p:spPr>
          <a:noFill/>
        </p:spPr>
        <p:txBody>
          <a:bodyPr/>
          <a:lstStyle>
            <a:lvl1pPr algn="r" rtl="1">
              <a:spcBef>
                <a:spcPct val="30000"/>
              </a:spcBef>
              <a:defRPr sz="1200">
                <a:solidFill>
                  <a:schemeClr val="tx1"/>
                </a:solidFill>
                <a:latin typeface="Arial" panose="020B0604020202020204" pitchFamily="34" charset="0"/>
                <a:cs typeface="Arial" panose="020B0604020202020204" pitchFamily="34" charset="0"/>
              </a:defRPr>
            </a:lvl1pPr>
            <a:lvl2pPr marL="742950" indent="-285750" algn="r" rtl="1">
              <a:spcBef>
                <a:spcPct val="30000"/>
              </a:spcBef>
              <a:defRPr sz="1200">
                <a:solidFill>
                  <a:schemeClr val="tx1"/>
                </a:solidFill>
                <a:latin typeface="Arial" panose="020B0604020202020204" pitchFamily="34" charset="0"/>
                <a:cs typeface="Arial" panose="020B0604020202020204" pitchFamily="34" charset="0"/>
              </a:defRPr>
            </a:lvl2pPr>
            <a:lvl3pPr marL="1143000" indent="-228600" algn="r" rtl="1">
              <a:spcBef>
                <a:spcPct val="30000"/>
              </a:spcBef>
              <a:defRPr sz="1200">
                <a:solidFill>
                  <a:schemeClr val="tx1"/>
                </a:solidFill>
                <a:latin typeface="Arial" panose="020B0604020202020204" pitchFamily="34" charset="0"/>
                <a:cs typeface="Arial" panose="020B0604020202020204" pitchFamily="34" charset="0"/>
              </a:defRPr>
            </a:lvl3pPr>
            <a:lvl4pPr marL="1600200" indent="-228600" algn="r" rtl="1">
              <a:spcBef>
                <a:spcPct val="30000"/>
              </a:spcBef>
              <a:defRPr sz="1200">
                <a:solidFill>
                  <a:schemeClr val="tx1"/>
                </a:solidFill>
                <a:latin typeface="Arial" panose="020B0604020202020204" pitchFamily="34" charset="0"/>
                <a:cs typeface="Arial" panose="020B0604020202020204" pitchFamily="34" charset="0"/>
              </a:defRPr>
            </a:lvl4pPr>
            <a:lvl5pPr marL="2057400" indent="-228600" algn="r" rtl="1">
              <a:spcBef>
                <a:spcPct val="30000"/>
              </a:spcBef>
              <a:defRPr sz="12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algn="l">
              <a:spcBef>
                <a:spcPct val="0"/>
              </a:spcBef>
            </a:pPr>
            <a:fld id="{AB198308-708C-43DE-8CE7-8E83B7A010F1}" type="slidenum">
              <a:rPr lang="he-IL" altLang="he-IL"/>
              <a:pPr algn="l">
                <a:spcBef>
                  <a:spcPct val="0"/>
                </a:spcBef>
              </a:pPr>
              <a:t>13</a:t>
            </a:fld>
            <a:endParaRPr lang="en-US" altLang="he-IL"/>
          </a:p>
        </p:txBody>
      </p:sp>
      <p:sp>
        <p:nvSpPr>
          <p:cNvPr id="39939" name="Rectangle 3"/>
          <p:cNvSpPr>
            <a:spLocks noGrp="1" noChangeArrowheads="1"/>
          </p:cNvSpPr>
          <p:nvPr>
            <p:ph type="body" idx="1"/>
          </p:nvPr>
        </p:nvSpPr>
        <p:spPr>
          <a:noFill/>
        </p:spPr>
        <p:txBody>
          <a:bodyPr/>
          <a:lstStyle/>
          <a:p>
            <a:pPr eaLnBrk="1" hangingPunct="1"/>
            <a:endParaRPr lang="en-US" altLang="he-IL" smtClean="0"/>
          </a:p>
        </p:txBody>
      </p:sp>
    </p:spTree>
    <p:extLst>
      <p:ext uri="{BB962C8B-B14F-4D97-AF65-F5344CB8AC3E}">
        <p14:creationId xmlns:p14="http://schemas.microsoft.com/office/powerpoint/2010/main" val="390691484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מציין מיקום של תמונת שקופית 1"/>
          <p:cNvSpPr>
            <a:spLocks noGrp="1" noRot="1" noChangeAspect="1"/>
          </p:cNvSpPr>
          <p:nvPr>
            <p:ph type="sldImg"/>
          </p:nvPr>
        </p:nvSpPr>
        <p:spPr>
          <a:xfrm>
            <a:off x="685800" y="195263"/>
            <a:ext cx="5486400" cy="1801812"/>
          </a:xfrm>
        </p:spPr>
      </p:sp>
      <p:sp>
        <p:nvSpPr>
          <p:cNvPr id="4" name="מציין מיקום של מספר שקופית 3"/>
          <p:cNvSpPr>
            <a:spLocks noGrp="1"/>
          </p:cNvSpPr>
          <p:nvPr>
            <p:ph type="sldNum" sz="quarter" idx="10"/>
          </p:nvPr>
        </p:nvSpPr>
        <p:spPr/>
        <p:txBody>
          <a:bodyPr/>
          <a:lstStyle/>
          <a:p>
            <a:fld id="{F12F8595-D212-4FB1-A188-FFD54CA720AC}" type="slidenum">
              <a:rPr lang="he-IL" smtClean="0"/>
              <a:t>14</a:t>
            </a:fld>
            <a:endParaRPr lang="he-IL"/>
          </a:p>
        </p:txBody>
      </p:sp>
      <p:graphicFrame>
        <p:nvGraphicFramePr>
          <p:cNvPr id="7" name="Group 4"/>
          <p:cNvGraphicFramePr>
            <a:graphicFrameLocks noGrp="1"/>
          </p:cNvGraphicFramePr>
          <p:nvPr>
            <p:extLst>
              <p:ext uri="{D42A27DB-BD31-4B8C-83A1-F6EECF244321}">
                <p14:modId xmlns:p14="http://schemas.microsoft.com/office/powerpoint/2010/main" val="608759888"/>
              </p:ext>
            </p:extLst>
          </p:nvPr>
        </p:nvGraphicFramePr>
        <p:xfrm>
          <a:off x="404813" y="2247900"/>
          <a:ext cx="6119812" cy="6645275"/>
        </p:xfrm>
        <a:graphic>
          <a:graphicData uri="http://schemas.openxmlformats.org/drawingml/2006/table">
            <a:tbl>
              <a:tblPr rtl="1"/>
              <a:tblGrid>
                <a:gridCol w="4679950">
                  <a:extLst>
                    <a:ext uri="{9D8B030D-6E8A-4147-A177-3AD203B41FA5}">
                      <a16:colId xmlns:a16="http://schemas.microsoft.com/office/drawing/2014/main" val="20000"/>
                    </a:ext>
                  </a:extLst>
                </a:gridCol>
                <a:gridCol w="1439862">
                  <a:extLst>
                    <a:ext uri="{9D8B030D-6E8A-4147-A177-3AD203B41FA5}">
                      <a16:colId xmlns:a16="http://schemas.microsoft.com/office/drawing/2014/main" val="20001"/>
                    </a:ext>
                  </a:extLst>
                </a:gridCol>
              </a:tblGrid>
              <a:tr h="335276">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he-IL" sz="1600" b="0" i="0" u="none" strike="noStrike" cap="none" normalizeH="0" baseline="0" dirty="0" smtClean="0">
                          <a:ln>
                            <a:noFill/>
                          </a:ln>
                          <a:solidFill>
                            <a:schemeClr val="tx1"/>
                          </a:solidFill>
                          <a:effectLst/>
                          <a:latin typeface="Arial" pitchFamily="34" charset="0"/>
                          <a:cs typeface="Arial" pitchFamily="34" charset="0"/>
                        </a:rPr>
                        <a:t>פירוט הנושא</a:t>
                      </a: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a:txBody>
                  <a:tcPr marT="45718" marB="45718"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he-IL" sz="1600" b="0" i="0" u="none" strike="noStrike" cap="none" normalizeH="0" baseline="0" smtClean="0">
                          <a:ln>
                            <a:noFill/>
                          </a:ln>
                          <a:solidFill>
                            <a:schemeClr val="tx1"/>
                          </a:solidFill>
                          <a:effectLst/>
                          <a:latin typeface="Arial" pitchFamily="34" charset="0"/>
                          <a:cs typeface="Arial" pitchFamily="34" charset="0"/>
                        </a:rPr>
                        <a:t>הנמקה</a:t>
                      </a:r>
                      <a:endParaRPr kumimoji="0" lang="en-US" sz="1600" b="0" i="0" u="none" strike="noStrike" cap="none" normalizeH="0" baseline="0" smtClean="0">
                        <a:ln>
                          <a:noFill/>
                        </a:ln>
                        <a:solidFill>
                          <a:schemeClr val="tx1"/>
                        </a:solidFill>
                        <a:effectLst/>
                        <a:latin typeface="Arial" pitchFamily="34" charset="0"/>
                        <a:cs typeface="Arial" pitchFamily="34" charset="0"/>
                      </a:endParaRPr>
                    </a:p>
                  </a:txBody>
                  <a:tcPr marT="45718" marB="45718"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6309999">
                <a:tc>
                  <a:txBody>
                    <a:bodyPr/>
                    <a:lstStyle/>
                    <a:p>
                      <a:pPr marL="0" marR="0" lvl="0" indent="0" algn="r" defTabSz="914400" rtl="1" eaLnBrk="1" fontAlgn="base" latinLnBrk="0" hangingPunct="1">
                        <a:lnSpc>
                          <a:spcPct val="100000"/>
                        </a:lnSpc>
                        <a:spcBef>
                          <a:spcPct val="0"/>
                        </a:spcBef>
                        <a:spcAft>
                          <a:spcPct val="0"/>
                        </a:spcAft>
                        <a:buClrTx/>
                        <a:buSzTx/>
                        <a:buFontTx/>
                        <a:buNone/>
                        <a:tabLst/>
                      </a:pPr>
                      <a:endParaRPr kumimoji="0" lang="he-IL" sz="1600" b="0" i="0" u="none" strike="noStrike" cap="none" normalizeH="0" baseline="0" smtClean="0">
                        <a:ln>
                          <a:noFill/>
                        </a:ln>
                        <a:solidFill>
                          <a:schemeClr val="tx1"/>
                        </a:solidFill>
                        <a:effectLst/>
                        <a:latin typeface="Arial" pitchFamily="34" charset="0"/>
                        <a:cs typeface="Arial" pitchFamily="34" charset="0"/>
                      </a:endParaRPr>
                    </a:p>
                    <a:p>
                      <a:pPr marL="0" marR="0" lvl="0" indent="0" algn="r" defTabSz="914400" rtl="1" eaLnBrk="1" fontAlgn="base" latinLnBrk="0" hangingPunct="1">
                        <a:lnSpc>
                          <a:spcPct val="100000"/>
                        </a:lnSpc>
                        <a:spcBef>
                          <a:spcPct val="0"/>
                        </a:spcBef>
                        <a:spcAft>
                          <a:spcPct val="0"/>
                        </a:spcAft>
                        <a:buClrTx/>
                        <a:buSzTx/>
                        <a:buFontTx/>
                        <a:buNone/>
                        <a:tabLst/>
                      </a:pPr>
                      <a:endParaRPr kumimoji="0" lang="he-IL" sz="1600" b="0" i="0" u="none" strike="noStrike" cap="none" normalizeH="0" baseline="0" smtClean="0">
                        <a:ln>
                          <a:noFill/>
                        </a:ln>
                        <a:solidFill>
                          <a:schemeClr val="tx1"/>
                        </a:solidFill>
                        <a:effectLst/>
                        <a:latin typeface="Arial" pitchFamily="34" charset="0"/>
                        <a:cs typeface="Arial" pitchFamily="34" charset="0"/>
                      </a:endParaRPr>
                    </a:p>
                    <a:p>
                      <a:pPr marL="0" marR="0" lvl="0" indent="0" algn="r" defTabSz="914400" rtl="1" eaLnBrk="1" fontAlgn="base" latinLnBrk="0" hangingPunct="1">
                        <a:lnSpc>
                          <a:spcPct val="100000"/>
                        </a:lnSpc>
                        <a:spcBef>
                          <a:spcPct val="0"/>
                        </a:spcBef>
                        <a:spcAft>
                          <a:spcPct val="0"/>
                        </a:spcAft>
                        <a:buClrTx/>
                        <a:buSzTx/>
                        <a:buFontTx/>
                        <a:buNone/>
                        <a:tabLst/>
                      </a:pPr>
                      <a:r>
                        <a:rPr kumimoji="0" lang="he-IL" sz="1600" b="0" i="0" u="none" strike="noStrike" cap="none" normalizeH="0" baseline="0" smtClean="0">
                          <a:ln>
                            <a:noFill/>
                          </a:ln>
                          <a:solidFill>
                            <a:schemeClr val="tx1"/>
                          </a:solidFill>
                          <a:effectLst/>
                          <a:latin typeface="Arial" pitchFamily="34" charset="0"/>
                          <a:cs typeface="Arial" pitchFamily="34" charset="0"/>
                        </a:rPr>
                        <a:t>מסנן הוא רכיב שמסנן אותות לא רצויים לטובת המשך עיבוד האות.</a:t>
                      </a:r>
                    </a:p>
                    <a:p>
                      <a:pPr marL="0" marR="0" lvl="0" indent="0" algn="r" defTabSz="914400" rtl="1" eaLnBrk="1" fontAlgn="base" latinLnBrk="0" hangingPunct="1">
                        <a:lnSpc>
                          <a:spcPct val="100000"/>
                        </a:lnSpc>
                        <a:spcBef>
                          <a:spcPct val="0"/>
                        </a:spcBef>
                        <a:spcAft>
                          <a:spcPct val="0"/>
                        </a:spcAft>
                        <a:buClrTx/>
                        <a:buSzTx/>
                        <a:buFontTx/>
                        <a:buNone/>
                        <a:tabLst/>
                      </a:pPr>
                      <a:r>
                        <a:rPr kumimoji="0" lang="he-IL" sz="1600" b="0" i="0" u="none" strike="noStrike" cap="none" normalizeH="0" baseline="0" smtClean="0">
                          <a:ln>
                            <a:noFill/>
                          </a:ln>
                          <a:solidFill>
                            <a:schemeClr val="tx1"/>
                          </a:solidFill>
                          <a:effectLst/>
                          <a:latin typeface="Arial" pitchFamily="34" charset="0"/>
                          <a:cs typeface="Arial" pitchFamily="34" charset="0"/>
                        </a:rPr>
                        <a:t>בספק הכוח אנו קובעים רוחב פס (תחום ספציפי של תדרים). רק התדרים הנמצאים ברוחב הפס הרצוי יועברו למעגל הבא בספק. </a:t>
                      </a:r>
                    </a:p>
                    <a:p>
                      <a:pPr marL="0" marR="0" lvl="0" indent="0" algn="r" defTabSz="914400" rtl="1" eaLnBrk="1" fontAlgn="base" latinLnBrk="0" hangingPunct="1">
                        <a:lnSpc>
                          <a:spcPct val="100000"/>
                        </a:lnSpc>
                        <a:spcBef>
                          <a:spcPct val="0"/>
                        </a:spcBef>
                        <a:spcAft>
                          <a:spcPct val="0"/>
                        </a:spcAft>
                        <a:buClrTx/>
                        <a:buSzTx/>
                        <a:buFontTx/>
                        <a:buNone/>
                        <a:tabLst/>
                      </a:pPr>
                      <a:r>
                        <a:rPr kumimoji="0" lang="he-IL" sz="1600" b="0" i="0" u="none" strike="noStrike" cap="none" normalizeH="0" baseline="0" smtClean="0">
                          <a:ln>
                            <a:noFill/>
                          </a:ln>
                          <a:solidFill>
                            <a:schemeClr val="tx1"/>
                          </a:solidFill>
                          <a:effectLst/>
                          <a:latin typeface="Arial" pitchFamily="34" charset="0"/>
                          <a:cs typeface="Arial" pitchFamily="34" charset="0"/>
                        </a:rPr>
                        <a:t>תפקידו של המסנן בספק כוח הוא להפוך את הגל הפועם  במוצא המיישר לגל עם אדווה (גלים קטנים) כתוצאה מהסינון.</a:t>
                      </a:r>
                    </a:p>
                    <a:p>
                      <a:pPr marL="0" marR="0" lvl="0" indent="0" algn="r" defTabSz="914400" rtl="1" eaLnBrk="1" fontAlgn="base" latinLnBrk="0" hangingPunct="1">
                        <a:lnSpc>
                          <a:spcPct val="100000"/>
                        </a:lnSpc>
                        <a:spcBef>
                          <a:spcPct val="0"/>
                        </a:spcBef>
                        <a:spcAft>
                          <a:spcPct val="0"/>
                        </a:spcAft>
                        <a:buClrTx/>
                        <a:buSzTx/>
                        <a:buFontTx/>
                        <a:buNone/>
                        <a:tabLst/>
                      </a:pPr>
                      <a:r>
                        <a:rPr kumimoji="0" lang="he-IL" sz="1600" b="0" i="0" u="none" strike="noStrike" cap="none" normalizeH="0" baseline="0" smtClean="0">
                          <a:ln>
                            <a:noFill/>
                          </a:ln>
                          <a:solidFill>
                            <a:schemeClr val="tx1"/>
                          </a:solidFill>
                          <a:effectLst/>
                          <a:latin typeface="Arial" pitchFamily="34" charset="0"/>
                          <a:cs typeface="Arial" pitchFamily="34" charset="0"/>
                        </a:rPr>
                        <a:t>המסנן מבצע זאת ע"י נגד וקבל אלקטרוליטי המייצר מתח </a:t>
                      </a:r>
                      <a:r>
                        <a:rPr kumimoji="0" lang="en-US" sz="1600" b="0" i="0" u="none" strike="noStrike" cap="none" normalizeH="0" baseline="0" smtClean="0">
                          <a:ln>
                            <a:noFill/>
                          </a:ln>
                          <a:solidFill>
                            <a:schemeClr val="tx1"/>
                          </a:solidFill>
                          <a:effectLst/>
                          <a:latin typeface="Arial" pitchFamily="34" charset="0"/>
                          <a:cs typeface="Arial" pitchFamily="34" charset="0"/>
                        </a:rPr>
                        <a:t>DC</a:t>
                      </a:r>
                      <a:r>
                        <a:rPr kumimoji="0" lang="he-IL" sz="1600" b="0" i="0" u="none" strike="noStrike" cap="none" normalizeH="0" baseline="0" smtClean="0">
                          <a:ln>
                            <a:noFill/>
                          </a:ln>
                          <a:solidFill>
                            <a:schemeClr val="tx1"/>
                          </a:solidFill>
                          <a:effectLst/>
                          <a:latin typeface="Arial" pitchFamily="34" charset="0"/>
                          <a:cs typeface="Arial" pitchFamily="34" charset="0"/>
                        </a:rPr>
                        <a:t> עם אדוות –  </a:t>
                      </a:r>
                      <a:r>
                        <a:rPr kumimoji="0" lang="en-US" sz="1600" b="0" i="0" u="sng" strike="noStrike" cap="none" normalizeH="0" baseline="0" smtClean="0">
                          <a:ln>
                            <a:noFill/>
                          </a:ln>
                          <a:solidFill>
                            <a:schemeClr val="tx1"/>
                          </a:solidFill>
                          <a:effectLst/>
                          <a:latin typeface="Arial" pitchFamily="34" charset="0"/>
                          <a:cs typeface="Arial" pitchFamily="34" charset="0"/>
                        </a:rPr>
                        <a:t>RIPPLE</a:t>
                      </a:r>
                      <a:r>
                        <a:rPr kumimoji="0" lang="he-IL" sz="1600" b="0" i="0" u="none" strike="noStrike" cap="none" normalizeH="0" baseline="0" smtClean="0">
                          <a:ln>
                            <a:noFill/>
                          </a:ln>
                          <a:solidFill>
                            <a:schemeClr val="tx1"/>
                          </a:solidFill>
                          <a:effectLst/>
                          <a:latin typeface="Arial" pitchFamily="34" charset="0"/>
                          <a:cs typeface="Arial" pitchFamily="34" charset="0"/>
                        </a:rPr>
                        <a:t>, כלומר מתח </a:t>
                      </a:r>
                      <a:r>
                        <a:rPr kumimoji="0" lang="en-US" sz="1600" b="0" i="0" u="none" strike="noStrike" cap="none" normalizeH="0" baseline="0" smtClean="0">
                          <a:ln>
                            <a:noFill/>
                          </a:ln>
                          <a:solidFill>
                            <a:schemeClr val="tx1"/>
                          </a:solidFill>
                          <a:effectLst/>
                          <a:latin typeface="Arial" pitchFamily="34" charset="0"/>
                          <a:cs typeface="Arial" pitchFamily="34" charset="0"/>
                        </a:rPr>
                        <a:t>DC</a:t>
                      </a:r>
                      <a:r>
                        <a:rPr kumimoji="0" lang="he-IL" sz="1600" b="0" i="0" u="none" strike="noStrike" cap="none" normalizeH="0" baseline="0" smtClean="0">
                          <a:ln>
                            <a:noFill/>
                          </a:ln>
                          <a:solidFill>
                            <a:schemeClr val="tx1"/>
                          </a:solidFill>
                          <a:effectLst/>
                          <a:latin typeface="Arial" pitchFamily="34" charset="0"/>
                          <a:cs typeface="Arial" pitchFamily="34" charset="0"/>
                        </a:rPr>
                        <a:t> רועש.</a:t>
                      </a:r>
                    </a:p>
                    <a:p>
                      <a:pPr marL="0" marR="0" lvl="0" indent="0" algn="r" defTabSz="914400" rtl="1" eaLnBrk="1" fontAlgn="base" latinLnBrk="0" hangingPunct="1">
                        <a:lnSpc>
                          <a:spcPct val="100000"/>
                        </a:lnSpc>
                        <a:spcBef>
                          <a:spcPct val="0"/>
                        </a:spcBef>
                        <a:spcAft>
                          <a:spcPct val="0"/>
                        </a:spcAft>
                        <a:buClrTx/>
                        <a:buSzTx/>
                        <a:buFontTx/>
                        <a:buNone/>
                        <a:tabLst/>
                      </a:pPr>
                      <a:endParaRPr kumimoji="0" lang="en-US" sz="1600" b="0" i="0" u="none" strike="noStrike" cap="none" normalizeH="0" baseline="0" smtClean="0">
                        <a:ln>
                          <a:noFill/>
                        </a:ln>
                        <a:solidFill>
                          <a:schemeClr val="tx1"/>
                        </a:solidFill>
                        <a:effectLst/>
                        <a:latin typeface="Arial" pitchFamily="34" charset="0"/>
                        <a:cs typeface="Arial" pitchFamily="34" charset="0"/>
                      </a:endParaRPr>
                    </a:p>
                    <a:p>
                      <a:pPr marL="0" marR="0" lvl="0" indent="0" algn="r" defTabSz="914400" rtl="1" eaLnBrk="1" fontAlgn="base" latinLnBrk="0" hangingPunct="1">
                        <a:lnSpc>
                          <a:spcPct val="100000"/>
                        </a:lnSpc>
                        <a:spcBef>
                          <a:spcPct val="0"/>
                        </a:spcBef>
                        <a:spcAft>
                          <a:spcPct val="0"/>
                        </a:spcAft>
                        <a:buClrTx/>
                        <a:buSzTx/>
                        <a:buFontTx/>
                        <a:buNone/>
                        <a:tabLst/>
                      </a:pPr>
                      <a:r>
                        <a:rPr kumimoji="0" lang="he-IL" sz="1600" b="0" i="0" u="none" strike="noStrike" cap="none" normalizeH="0" baseline="0" smtClean="0">
                          <a:ln>
                            <a:noFill/>
                          </a:ln>
                          <a:solidFill>
                            <a:srgbClr val="009900"/>
                          </a:solidFill>
                          <a:effectLst/>
                          <a:latin typeface="Arial" pitchFamily="34" charset="0"/>
                          <a:cs typeface="Guttman Yad-Brush" pitchFamily="2" charset="-79"/>
                        </a:rPr>
                        <a:t>לדוגמא, כאשר אנו בוחרים תחנה מסוימת ברדיו אנו קובעים רוחב פס של התדר השייך לתחנה הרצויה ומסננים את התדרים השייכים לתחנות האחרות. ידוע שקיימות הרבה תחנות רדיו, כלומר, קיימים הרבה תדרים בסביבה גיאוגרפית אחת.</a:t>
                      </a:r>
                    </a:p>
                  </a:txBody>
                  <a:tcPr marT="45718" marB="45718"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1" eaLnBrk="1" fontAlgn="base" latinLnBrk="0" hangingPunct="1">
                        <a:lnSpc>
                          <a:spcPct val="100000"/>
                        </a:lnSpc>
                        <a:spcBef>
                          <a:spcPct val="0"/>
                        </a:spcBef>
                        <a:spcAft>
                          <a:spcPct val="0"/>
                        </a:spcAft>
                        <a:buClrTx/>
                        <a:buSzTx/>
                        <a:buFontTx/>
                        <a:buNone/>
                        <a:tabLst/>
                        <a:defRPr/>
                      </a:pPr>
                      <a:r>
                        <a:rPr kumimoji="0" lang="he-IL" sz="1600" b="0" i="0" u="none" strike="noStrike" cap="none" normalizeH="0" baseline="0" dirty="0" smtClean="0">
                          <a:ln>
                            <a:noFill/>
                          </a:ln>
                          <a:solidFill>
                            <a:schemeClr val="tx1"/>
                          </a:solidFill>
                          <a:effectLst/>
                          <a:latin typeface="Arial" pitchFamily="34" charset="0"/>
                          <a:cs typeface="+mn-cs"/>
                        </a:rPr>
                        <a:t>מטרה אופרטיבית</a:t>
                      </a: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r" defTabSz="914400" rtl="1" eaLnBrk="1" fontAlgn="base" latinLnBrk="0" hangingPunct="1">
                        <a:lnSpc>
                          <a:spcPct val="100000"/>
                        </a:lnSpc>
                        <a:spcBef>
                          <a:spcPct val="0"/>
                        </a:spcBef>
                        <a:spcAft>
                          <a:spcPct val="0"/>
                        </a:spcAft>
                        <a:buClrTx/>
                        <a:buSzTx/>
                        <a:buFontTx/>
                        <a:buNone/>
                        <a:tabLst/>
                      </a:pPr>
                      <a:endParaRPr kumimoji="0" lang="he-IL" sz="1600" b="0" i="0" u="none" strike="noStrike" cap="none" normalizeH="0" baseline="0" dirty="0" smtClean="0">
                        <a:ln>
                          <a:noFill/>
                        </a:ln>
                        <a:solidFill>
                          <a:schemeClr val="tx1"/>
                        </a:solidFill>
                        <a:effectLst/>
                        <a:latin typeface="Arial" pitchFamily="34" charset="0"/>
                        <a:cs typeface="Arial" pitchFamily="34" charset="0"/>
                      </a:endParaRPr>
                    </a:p>
                  </a:txBody>
                  <a:tcPr marT="45718" marB="45718"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bl>
          </a:graphicData>
        </a:graphic>
      </p:graphicFrame>
      <p:sp>
        <p:nvSpPr>
          <p:cNvPr id="8" name="Text Box 16"/>
          <p:cNvSpPr txBox="1">
            <a:spLocks noChangeArrowheads="1"/>
          </p:cNvSpPr>
          <p:nvPr/>
        </p:nvSpPr>
        <p:spPr bwMode="auto">
          <a:xfrm>
            <a:off x="1916113" y="2700338"/>
            <a:ext cx="4535487" cy="346075"/>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lgn="r" rtl="1">
              <a:spcBef>
                <a:spcPct val="30000"/>
              </a:spcBef>
              <a:defRPr sz="1200">
                <a:solidFill>
                  <a:schemeClr val="tx1"/>
                </a:solidFill>
                <a:latin typeface="Arial" panose="020B0604020202020204" pitchFamily="34" charset="0"/>
                <a:cs typeface="Arial" panose="020B0604020202020204" pitchFamily="34" charset="0"/>
              </a:defRPr>
            </a:lvl1pPr>
            <a:lvl2pPr marL="742950" indent="-285750" algn="r" rtl="1">
              <a:spcBef>
                <a:spcPct val="30000"/>
              </a:spcBef>
              <a:defRPr sz="1200">
                <a:solidFill>
                  <a:schemeClr val="tx1"/>
                </a:solidFill>
                <a:latin typeface="Arial" panose="020B0604020202020204" pitchFamily="34" charset="0"/>
                <a:cs typeface="Arial" panose="020B0604020202020204" pitchFamily="34" charset="0"/>
              </a:defRPr>
            </a:lvl2pPr>
            <a:lvl3pPr marL="1143000" indent="-228600" algn="r" rtl="1">
              <a:spcBef>
                <a:spcPct val="30000"/>
              </a:spcBef>
              <a:defRPr sz="1200">
                <a:solidFill>
                  <a:schemeClr val="tx1"/>
                </a:solidFill>
                <a:latin typeface="Arial" panose="020B0604020202020204" pitchFamily="34" charset="0"/>
                <a:cs typeface="Arial" panose="020B0604020202020204" pitchFamily="34" charset="0"/>
              </a:defRPr>
            </a:lvl3pPr>
            <a:lvl4pPr marL="1600200" indent="-228600" algn="r" rtl="1">
              <a:spcBef>
                <a:spcPct val="30000"/>
              </a:spcBef>
              <a:defRPr sz="1200">
                <a:solidFill>
                  <a:schemeClr val="tx1"/>
                </a:solidFill>
                <a:latin typeface="Arial" panose="020B0604020202020204" pitchFamily="34" charset="0"/>
                <a:cs typeface="Arial" panose="020B0604020202020204" pitchFamily="34" charset="0"/>
              </a:defRPr>
            </a:lvl4pPr>
            <a:lvl5pPr marL="2057400" indent="-228600" algn="r" rtl="1">
              <a:spcBef>
                <a:spcPct val="30000"/>
              </a:spcBef>
              <a:defRPr sz="12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eaLnBrk="1" hangingPunct="1">
              <a:spcBef>
                <a:spcPct val="0"/>
              </a:spcBef>
            </a:pPr>
            <a:r>
              <a:rPr lang="he-IL" altLang="he-IL" sz="1600"/>
              <a:t>החניך יתאר את מהלך המתחים בכניסת וביציאת המסנן</a:t>
            </a:r>
            <a:r>
              <a:rPr lang="en-US" altLang="he-IL" sz="1600"/>
              <a:t> </a:t>
            </a:r>
          </a:p>
        </p:txBody>
      </p:sp>
      <p:sp>
        <p:nvSpPr>
          <p:cNvPr id="9" name="Text Box 18"/>
          <p:cNvSpPr txBox="1">
            <a:spLocks noChangeArrowheads="1"/>
          </p:cNvSpPr>
          <p:nvPr/>
        </p:nvSpPr>
        <p:spPr bwMode="auto">
          <a:xfrm>
            <a:off x="404813" y="2535238"/>
            <a:ext cx="725488" cy="338137"/>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lgn="r" rtl="1">
              <a:spcBef>
                <a:spcPct val="30000"/>
              </a:spcBef>
              <a:defRPr sz="1200">
                <a:solidFill>
                  <a:schemeClr val="tx1"/>
                </a:solidFill>
                <a:latin typeface="Arial" panose="020B0604020202020204" pitchFamily="34" charset="0"/>
                <a:cs typeface="Arial" panose="020B0604020202020204" pitchFamily="34" charset="0"/>
              </a:defRPr>
            </a:lvl1pPr>
            <a:lvl2pPr marL="742950" indent="-285750" algn="r" rtl="1">
              <a:spcBef>
                <a:spcPct val="30000"/>
              </a:spcBef>
              <a:defRPr sz="1200">
                <a:solidFill>
                  <a:schemeClr val="tx1"/>
                </a:solidFill>
                <a:latin typeface="Arial" panose="020B0604020202020204" pitchFamily="34" charset="0"/>
                <a:cs typeface="Arial" panose="020B0604020202020204" pitchFamily="34" charset="0"/>
              </a:defRPr>
            </a:lvl2pPr>
            <a:lvl3pPr marL="1143000" indent="-228600" algn="r" rtl="1">
              <a:spcBef>
                <a:spcPct val="30000"/>
              </a:spcBef>
              <a:defRPr sz="1200">
                <a:solidFill>
                  <a:schemeClr val="tx1"/>
                </a:solidFill>
                <a:latin typeface="Arial" panose="020B0604020202020204" pitchFamily="34" charset="0"/>
                <a:cs typeface="Arial" panose="020B0604020202020204" pitchFamily="34" charset="0"/>
              </a:defRPr>
            </a:lvl3pPr>
            <a:lvl4pPr marL="1600200" indent="-228600" algn="r" rtl="1">
              <a:spcBef>
                <a:spcPct val="30000"/>
              </a:spcBef>
              <a:defRPr sz="1200">
                <a:solidFill>
                  <a:schemeClr val="tx1"/>
                </a:solidFill>
                <a:latin typeface="Arial" panose="020B0604020202020204" pitchFamily="34" charset="0"/>
                <a:cs typeface="Arial" panose="020B0604020202020204" pitchFamily="34" charset="0"/>
              </a:defRPr>
            </a:lvl4pPr>
            <a:lvl5pPr marL="2057400" indent="-228600" algn="r" rtl="1">
              <a:spcBef>
                <a:spcPct val="30000"/>
              </a:spcBef>
              <a:defRPr sz="12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eaLnBrk="1" hangingPunct="1">
              <a:spcBef>
                <a:spcPct val="0"/>
              </a:spcBef>
            </a:pPr>
            <a:r>
              <a:rPr lang="he-IL" altLang="he-IL" sz="1600" dirty="0"/>
              <a:t>55 דק'</a:t>
            </a:r>
            <a:endParaRPr lang="en-US" altLang="he-IL" sz="1600" dirty="0"/>
          </a:p>
        </p:txBody>
      </p:sp>
    </p:spTree>
    <p:extLst>
      <p:ext uri="{BB962C8B-B14F-4D97-AF65-F5344CB8AC3E}">
        <p14:creationId xmlns:p14="http://schemas.microsoft.com/office/powerpoint/2010/main" val="251282263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7"/>
          <p:cNvSpPr>
            <a:spLocks noGrp="1" noChangeArrowheads="1"/>
          </p:cNvSpPr>
          <p:nvPr>
            <p:ph type="sldNum" sz="quarter" idx="5"/>
          </p:nvPr>
        </p:nvSpPr>
        <p:spPr>
          <a:noFill/>
        </p:spPr>
        <p:txBody>
          <a:bodyPr/>
          <a:lstStyle>
            <a:lvl1pPr algn="r" rtl="1">
              <a:spcBef>
                <a:spcPct val="30000"/>
              </a:spcBef>
              <a:defRPr sz="1200">
                <a:solidFill>
                  <a:schemeClr val="tx1"/>
                </a:solidFill>
                <a:latin typeface="Arial" panose="020B0604020202020204" pitchFamily="34" charset="0"/>
                <a:cs typeface="Arial" panose="020B0604020202020204" pitchFamily="34" charset="0"/>
              </a:defRPr>
            </a:lvl1pPr>
            <a:lvl2pPr marL="742950" indent="-285750" algn="r" rtl="1">
              <a:spcBef>
                <a:spcPct val="30000"/>
              </a:spcBef>
              <a:defRPr sz="1200">
                <a:solidFill>
                  <a:schemeClr val="tx1"/>
                </a:solidFill>
                <a:latin typeface="Arial" panose="020B0604020202020204" pitchFamily="34" charset="0"/>
                <a:cs typeface="Arial" panose="020B0604020202020204" pitchFamily="34" charset="0"/>
              </a:defRPr>
            </a:lvl2pPr>
            <a:lvl3pPr marL="1143000" indent="-228600" algn="r" rtl="1">
              <a:spcBef>
                <a:spcPct val="30000"/>
              </a:spcBef>
              <a:defRPr sz="1200">
                <a:solidFill>
                  <a:schemeClr val="tx1"/>
                </a:solidFill>
                <a:latin typeface="Arial" panose="020B0604020202020204" pitchFamily="34" charset="0"/>
                <a:cs typeface="Arial" panose="020B0604020202020204" pitchFamily="34" charset="0"/>
              </a:defRPr>
            </a:lvl3pPr>
            <a:lvl4pPr marL="1600200" indent="-228600" algn="r" rtl="1">
              <a:spcBef>
                <a:spcPct val="30000"/>
              </a:spcBef>
              <a:defRPr sz="1200">
                <a:solidFill>
                  <a:schemeClr val="tx1"/>
                </a:solidFill>
                <a:latin typeface="Arial" panose="020B0604020202020204" pitchFamily="34" charset="0"/>
                <a:cs typeface="Arial" panose="020B0604020202020204" pitchFamily="34" charset="0"/>
              </a:defRPr>
            </a:lvl4pPr>
            <a:lvl5pPr marL="2057400" indent="-228600" algn="r" rtl="1">
              <a:spcBef>
                <a:spcPct val="30000"/>
              </a:spcBef>
              <a:defRPr sz="12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algn="l">
              <a:spcBef>
                <a:spcPct val="0"/>
              </a:spcBef>
            </a:pPr>
            <a:fld id="{AB198308-708C-43DE-8CE7-8E83B7A010F1}" type="slidenum">
              <a:rPr lang="he-IL" altLang="he-IL"/>
              <a:pPr algn="l">
                <a:spcBef>
                  <a:spcPct val="0"/>
                </a:spcBef>
              </a:pPr>
              <a:t>15</a:t>
            </a:fld>
            <a:endParaRPr lang="en-US" altLang="he-IL"/>
          </a:p>
        </p:txBody>
      </p:sp>
      <p:sp>
        <p:nvSpPr>
          <p:cNvPr id="39939" name="Rectangle 3"/>
          <p:cNvSpPr>
            <a:spLocks noGrp="1" noChangeArrowheads="1"/>
          </p:cNvSpPr>
          <p:nvPr>
            <p:ph type="body" idx="1"/>
          </p:nvPr>
        </p:nvSpPr>
        <p:spPr>
          <a:noFill/>
        </p:spPr>
        <p:txBody>
          <a:bodyPr/>
          <a:lstStyle/>
          <a:p>
            <a:pPr eaLnBrk="1" hangingPunct="1"/>
            <a:endParaRPr lang="en-US" altLang="he-IL" smtClean="0"/>
          </a:p>
        </p:txBody>
      </p:sp>
    </p:spTree>
    <p:extLst>
      <p:ext uri="{BB962C8B-B14F-4D97-AF65-F5344CB8AC3E}">
        <p14:creationId xmlns:p14="http://schemas.microsoft.com/office/powerpoint/2010/main" val="167955532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מציין מיקום של תמונת שקופית 1"/>
          <p:cNvSpPr>
            <a:spLocks noGrp="1" noRot="1" noChangeAspect="1"/>
          </p:cNvSpPr>
          <p:nvPr>
            <p:ph type="sldImg"/>
          </p:nvPr>
        </p:nvSpPr>
        <p:spPr>
          <a:xfrm>
            <a:off x="685800" y="195263"/>
            <a:ext cx="5486400" cy="1851251"/>
          </a:xfrm>
        </p:spPr>
      </p:sp>
      <p:sp>
        <p:nvSpPr>
          <p:cNvPr id="4" name="מציין מיקום של מספר שקופית 3"/>
          <p:cNvSpPr>
            <a:spLocks noGrp="1"/>
          </p:cNvSpPr>
          <p:nvPr>
            <p:ph type="sldNum" sz="quarter" idx="10"/>
          </p:nvPr>
        </p:nvSpPr>
        <p:spPr/>
        <p:txBody>
          <a:bodyPr/>
          <a:lstStyle/>
          <a:p>
            <a:fld id="{F12F8595-D212-4FB1-A188-FFD54CA720AC}" type="slidenum">
              <a:rPr lang="he-IL" smtClean="0"/>
              <a:t>16</a:t>
            </a:fld>
            <a:endParaRPr lang="he-IL"/>
          </a:p>
        </p:txBody>
      </p:sp>
      <p:graphicFrame>
        <p:nvGraphicFramePr>
          <p:cNvPr id="7" name="Group 4"/>
          <p:cNvGraphicFramePr>
            <a:graphicFrameLocks noGrp="1"/>
          </p:cNvGraphicFramePr>
          <p:nvPr/>
        </p:nvGraphicFramePr>
        <p:xfrm>
          <a:off x="404813" y="2247900"/>
          <a:ext cx="6119812" cy="6645275"/>
        </p:xfrm>
        <a:graphic>
          <a:graphicData uri="http://schemas.openxmlformats.org/drawingml/2006/table">
            <a:tbl>
              <a:tblPr rtl="1"/>
              <a:tblGrid>
                <a:gridCol w="4679950">
                  <a:extLst>
                    <a:ext uri="{9D8B030D-6E8A-4147-A177-3AD203B41FA5}">
                      <a16:colId xmlns:a16="http://schemas.microsoft.com/office/drawing/2014/main" val="20000"/>
                    </a:ext>
                  </a:extLst>
                </a:gridCol>
                <a:gridCol w="1439862">
                  <a:extLst>
                    <a:ext uri="{9D8B030D-6E8A-4147-A177-3AD203B41FA5}">
                      <a16:colId xmlns:a16="http://schemas.microsoft.com/office/drawing/2014/main" val="20001"/>
                    </a:ext>
                  </a:extLst>
                </a:gridCol>
              </a:tblGrid>
              <a:tr h="335276">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he-IL" sz="1600" b="0" i="0" u="none" strike="noStrike" cap="none" normalizeH="0" baseline="0" dirty="0" smtClean="0">
                          <a:ln>
                            <a:noFill/>
                          </a:ln>
                          <a:solidFill>
                            <a:schemeClr val="tx1"/>
                          </a:solidFill>
                          <a:effectLst/>
                          <a:latin typeface="Arial" pitchFamily="34" charset="0"/>
                          <a:cs typeface="Arial" pitchFamily="34" charset="0"/>
                        </a:rPr>
                        <a:t>פירוט הנושא</a:t>
                      </a: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a:txBody>
                  <a:tcPr marT="45718" marB="45718"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he-IL" sz="1600" b="0" i="0" u="none" strike="noStrike" cap="none" normalizeH="0" baseline="0" smtClean="0">
                          <a:ln>
                            <a:noFill/>
                          </a:ln>
                          <a:solidFill>
                            <a:schemeClr val="tx1"/>
                          </a:solidFill>
                          <a:effectLst/>
                          <a:latin typeface="Arial" pitchFamily="34" charset="0"/>
                          <a:cs typeface="Arial" pitchFamily="34" charset="0"/>
                        </a:rPr>
                        <a:t>הנמקה</a:t>
                      </a:r>
                      <a:endParaRPr kumimoji="0" lang="en-US" sz="1600" b="0" i="0" u="none" strike="noStrike" cap="none" normalizeH="0" baseline="0" smtClean="0">
                        <a:ln>
                          <a:noFill/>
                        </a:ln>
                        <a:solidFill>
                          <a:schemeClr val="tx1"/>
                        </a:solidFill>
                        <a:effectLst/>
                        <a:latin typeface="Arial" pitchFamily="34" charset="0"/>
                        <a:cs typeface="Arial" pitchFamily="34" charset="0"/>
                      </a:endParaRPr>
                    </a:p>
                  </a:txBody>
                  <a:tcPr marT="45718" marB="45718"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6309999">
                <a:tc>
                  <a:txBody>
                    <a:bodyPr/>
                    <a:lstStyle/>
                    <a:p>
                      <a:pPr marL="0" marR="0" lvl="0" indent="0" algn="r" defTabSz="914400" rtl="1" eaLnBrk="1" fontAlgn="base" latinLnBrk="0" hangingPunct="1">
                        <a:lnSpc>
                          <a:spcPct val="100000"/>
                        </a:lnSpc>
                        <a:spcBef>
                          <a:spcPct val="0"/>
                        </a:spcBef>
                        <a:spcAft>
                          <a:spcPct val="0"/>
                        </a:spcAft>
                        <a:buClrTx/>
                        <a:buSzTx/>
                        <a:buFontTx/>
                        <a:buNone/>
                        <a:tabLst/>
                      </a:pPr>
                      <a:r>
                        <a:rPr kumimoji="0" lang="he-IL" sz="1600" b="0" i="0" u="none" strike="noStrike" cap="none" normalizeH="0" baseline="0" dirty="0" smtClean="0">
                          <a:ln>
                            <a:noFill/>
                          </a:ln>
                          <a:solidFill>
                            <a:schemeClr val="tx1"/>
                          </a:solidFill>
                          <a:effectLst/>
                          <a:latin typeface="Arial" pitchFamily="34" charset="0"/>
                          <a:cs typeface="Arial" pitchFamily="34" charset="0"/>
                        </a:rPr>
                        <a:t>סיכום ביניים -</a:t>
                      </a:r>
                    </a:p>
                    <a:p>
                      <a:pPr marL="0" marR="0" lvl="0" indent="0" algn="r" defTabSz="914400" rtl="1" eaLnBrk="1" fontAlgn="base" latinLnBrk="0" hangingPunct="1">
                        <a:lnSpc>
                          <a:spcPct val="100000"/>
                        </a:lnSpc>
                        <a:spcBef>
                          <a:spcPct val="0"/>
                        </a:spcBef>
                        <a:spcAft>
                          <a:spcPct val="0"/>
                        </a:spcAft>
                        <a:buClrTx/>
                        <a:buSzTx/>
                        <a:buFontTx/>
                        <a:buNone/>
                        <a:tabLst/>
                      </a:pPr>
                      <a:r>
                        <a:rPr kumimoji="0" lang="he-IL" sz="1600" b="0" i="0" u="none" strike="noStrike" cap="none" normalizeH="0" baseline="0" dirty="0" smtClean="0">
                          <a:ln>
                            <a:noFill/>
                          </a:ln>
                          <a:solidFill>
                            <a:schemeClr val="tx1"/>
                          </a:solidFill>
                          <a:effectLst/>
                          <a:latin typeface="Arial" pitchFamily="34" charset="0"/>
                          <a:cs typeface="Arial" pitchFamily="34" charset="0"/>
                        </a:rPr>
                        <a:t>ספק הכוח מורכב ממספר מעגלים: שנאי, מיישר, מסנן ומייצב. בנוסף לכך, קיים מעגל משוב.</a:t>
                      </a:r>
                    </a:p>
                    <a:p>
                      <a:pPr marL="0" marR="0" lvl="0" indent="0" algn="r" defTabSz="914400" rtl="1" eaLnBrk="1" fontAlgn="base" latinLnBrk="0" hangingPunct="1">
                        <a:lnSpc>
                          <a:spcPct val="100000"/>
                        </a:lnSpc>
                        <a:spcBef>
                          <a:spcPct val="0"/>
                        </a:spcBef>
                        <a:spcAft>
                          <a:spcPct val="0"/>
                        </a:spcAft>
                        <a:buClrTx/>
                        <a:buSzTx/>
                        <a:buFontTx/>
                        <a:buNone/>
                        <a:tabLst/>
                      </a:pPr>
                      <a:endParaRPr kumimoji="0" lang="he-IL"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r" defTabSz="914400" rtl="1" eaLnBrk="1" fontAlgn="base" latinLnBrk="0" hangingPunct="1">
                        <a:lnSpc>
                          <a:spcPct val="100000"/>
                        </a:lnSpc>
                        <a:spcBef>
                          <a:spcPct val="0"/>
                        </a:spcBef>
                        <a:spcAft>
                          <a:spcPct val="0"/>
                        </a:spcAft>
                        <a:buClrTx/>
                        <a:buSzTx/>
                        <a:buFontTx/>
                        <a:buNone/>
                        <a:tabLst/>
                      </a:pPr>
                      <a:endParaRPr kumimoji="0" lang="he-IL"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r" defTabSz="914400" rtl="1" eaLnBrk="1" fontAlgn="base" latinLnBrk="0" hangingPunct="1">
                        <a:lnSpc>
                          <a:spcPct val="100000"/>
                        </a:lnSpc>
                        <a:spcBef>
                          <a:spcPct val="0"/>
                        </a:spcBef>
                        <a:spcAft>
                          <a:spcPct val="0"/>
                        </a:spcAft>
                        <a:buClrTx/>
                        <a:buSzTx/>
                        <a:buFontTx/>
                        <a:buNone/>
                        <a:tabLst/>
                      </a:pPr>
                      <a:r>
                        <a:rPr kumimoji="0" lang="he-IL" sz="1600" b="0" i="0" u="none" strike="noStrike" cap="none" normalizeH="0" baseline="0" dirty="0" smtClean="0">
                          <a:ln>
                            <a:noFill/>
                          </a:ln>
                          <a:solidFill>
                            <a:schemeClr val="tx1"/>
                          </a:solidFill>
                          <a:effectLst/>
                          <a:latin typeface="Arial" pitchFamily="34" charset="0"/>
                          <a:cs typeface="Arial" pitchFamily="34" charset="0"/>
                        </a:rPr>
                        <a:t>קבל ונגד.</a:t>
                      </a:r>
                    </a:p>
                    <a:p>
                      <a:pPr marL="0" marR="0" lvl="0" indent="0" algn="r" defTabSz="914400" rtl="1" eaLnBrk="1" fontAlgn="base" latinLnBrk="0" hangingPunct="1">
                        <a:lnSpc>
                          <a:spcPct val="100000"/>
                        </a:lnSpc>
                        <a:spcBef>
                          <a:spcPct val="0"/>
                        </a:spcBef>
                        <a:spcAft>
                          <a:spcPct val="0"/>
                        </a:spcAft>
                        <a:buClrTx/>
                        <a:buSzTx/>
                        <a:buFontTx/>
                        <a:buNone/>
                        <a:tabLst/>
                      </a:pPr>
                      <a:endParaRPr kumimoji="0" lang="he-IL"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r" defTabSz="914400" rtl="1" eaLnBrk="1" fontAlgn="base" latinLnBrk="0" hangingPunct="1">
                        <a:lnSpc>
                          <a:spcPct val="100000"/>
                        </a:lnSpc>
                        <a:spcBef>
                          <a:spcPct val="0"/>
                        </a:spcBef>
                        <a:spcAft>
                          <a:spcPct val="0"/>
                        </a:spcAft>
                        <a:buClrTx/>
                        <a:buSzTx/>
                        <a:buFontTx/>
                        <a:buNone/>
                        <a:tabLst/>
                      </a:pPr>
                      <a:endParaRPr kumimoji="0" lang="he-IL"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r" defTabSz="914400" rtl="1" eaLnBrk="1" fontAlgn="base" latinLnBrk="0" hangingPunct="1">
                        <a:lnSpc>
                          <a:spcPct val="100000"/>
                        </a:lnSpc>
                        <a:spcBef>
                          <a:spcPct val="0"/>
                        </a:spcBef>
                        <a:spcAft>
                          <a:spcPct val="0"/>
                        </a:spcAft>
                        <a:buClrTx/>
                        <a:buSzTx/>
                        <a:buFontTx/>
                        <a:buNone/>
                        <a:tabLst/>
                      </a:pPr>
                      <a:r>
                        <a:rPr kumimoji="0" lang="he-IL" sz="1600" b="0" i="0" u="none" strike="noStrike" cap="none" normalizeH="0" baseline="0" dirty="0" smtClean="0">
                          <a:ln>
                            <a:noFill/>
                          </a:ln>
                          <a:solidFill>
                            <a:schemeClr val="tx1"/>
                          </a:solidFill>
                          <a:effectLst/>
                          <a:latin typeface="Arial" pitchFamily="34" charset="0"/>
                          <a:cs typeface="Arial" pitchFamily="34" charset="0"/>
                        </a:rPr>
                        <a:t>מיישר דו דרכי וחד דרכי.</a:t>
                      </a:r>
                    </a:p>
                    <a:p>
                      <a:pPr marL="0" marR="0" lvl="0" indent="0" algn="r" defTabSz="914400" rtl="1" eaLnBrk="1" fontAlgn="base" latinLnBrk="0" hangingPunct="1">
                        <a:lnSpc>
                          <a:spcPct val="100000"/>
                        </a:lnSpc>
                        <a:spcBef>
                          <a:spcPct val="0"/>
                        </a:spcBef>
                        <a:spcAft>
                          <a:spcPct val="0"/>
                        </a:spcAft>
                        <a:buClrTx/>
                        <a:buSzTx/>
                        <a:buFontTx/>
                        <a:buNone/>
                        <a:tabLst/>
                      </a:pPr>
                      <a:endParaRPr kumimoji="0" lang="he-IL"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r" defTabSz="914400" rtl="1" eaLnBrk="1" fontAlgn="base" latinLnBrk="0" hangingPunct="1">
                        <a:lnSpc>
                          <a:spcPct val="100000"/>
                        </a:lnSpc>
                        <a:spcBef>
                          <a:spcPct val="0"/>
                        </a:spcBef>
                        <a:spcAft>
                          <a:spcPct val="0"/>
                        </a:spcAft>
                        <a:buClrTx/>
                        <a:buSzTx/>
                        <a:buFontTx/>
                        <a:buNone/>
                        <a:tabLst/>
                      </a:pPr>
                      <a:endParaRPr kumimoji="0" lang="he-IL"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r" defTabSz="914400" rtl="1" eaLnBrk="1" fontAlgn="base" latinLnBrk="0" hangingPunct="1">
                        <a:lnSpc>
                          <a:spcPct val="100000"/>
                        </a:lnSpc>
                        <a:spcBef>
                          <a:spcPct val="0"/>
                        </a:spcBef>
                        <a:spcAft>
                          <a:spcPct val="0"/>
                        </a:spcAft>
                        <a:buClrTx/>
                        <a:buSzTx/>
                        <a:buFontTx/>
                        <a:buNone/>
                        <a:tabLst/>
                      </a:pPr>
                      <a:r>
                        <a:rPr kumimoji="0" lang="he-IL" sz="1600" b="0" i="0" u="none" strike="noStrike" cap="none" normalizeH="0" baseline="0" dirty="0" smtClean="0">
                          <a:ln>
                            <a:noFill/>
                          </a:ln>
                          <a:solidFill>
                            <a:schemeClr val="tx1"/>
                          </a:solidFill>
                          <a:effectLst/>
                          <a:latin typeface="Arial" pitchFamily="34" charset="0"/>
                          <a:cs typeface="Arial" pitchFamily="34" charset="0"/>
                        </a:rPr>
                        <a:t>תפקידו של המסנן הוא להפוך את הגל הפועם לגל עם אדווה </a:t>
                      </a:r>
                      <a:r>
                        <a:rPr kumimoji="0" lang="en-US" sz="1600" b="0" i="0" u="none" strike="noStrike" cap="none" normalizeH="0" baseline="0" dirty="0" smtClean="0">
                          <a:ln>
                            <a:noFill/>
                          </a:ln>
                          <a:solidFill>
                            <a:schemeClr val="tx1"/>
                          </a:solidFill>
                          <a:effectLst/>
                          <a:latin typeface="Arial" pitchFamily="34" charset="0"/>
                          <a:cs typeface="Arial" pitchFamily="34" charset="0"/>
                        </a:rPr>
                        <a:t>RIPPLE</a:t>
                      </a:r>
                      <a:r>
                        <a:rPr kumimoji="0" lang="he-IL" sz="1600" b="0" i="0" u="none" strike="noStrike" cap="none" normalizeH="0" baseline="0" dirty="0" smtClean="0">
                          <a:ln>
                            <a:noFill/>
                          </a:ln>
                          <a:solidFill>
                            <a:schemeClr val="tx1"/>
                          </a:solidFill>
                          <a:effectLst/>
                          <a:latin typeface="Arial" pitchFamily="34" charset="0"/>
                          <a:cs typeface="Arial" pitchFamily="34" charset="0"/>
                        </a:rPr>
                        <a:t>.</a:t>
                      </a: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r" defTabSz="914400" rtl="1" eaLnBrk="1" fontAlgn="base" latinLnBrk="0" hangingPunct="1">
                        <a:lnSpc>
                          <a:spcPct val="100000"/>
                        </a:lnSpc>
                        <a:spcBef>
                          <a:spcPct val="0"/>
                        </a:spcBef>
                        <a:spcAft>
                          <a:spcPct val="0"/>
                        </a:spcAft>
                        <a:buClrTx/>
                        <a:buSzTx/>
                        <a:buFontTx/>
                        <a:buNone/>
                        <a:tabLst/>
                      </a:pPr>
                      <a:endParaRPr kumimoji="0" lang="he-IL"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r" defTabSz="914400" rtl="1" eaLnBrk="1" fontAlgn="base" latinLnBrk="0" hangingPunct="1">
                        <a:lnSpc>
                          <a:spcPct val="100000"/>
                        </a:lnSpc>
                        <a:spcBef>
                          <a:spcPct val="0"/>
                        </a:spcBef>
                        <a:spcAft>
                          <a:spcPct val="0"/>
                        </a:spcAft>
                        <a:buClrTx/>
                        <a:buSzTx/>
                        <a:buFontTx/>
                        <a:buNone/>
                        <a:tabLst/>
                      </a:pPr>
                      <a:r>
                        <a:rPr kumimoji="0" lang="he-IL" sz="1600" b="0" i="0" u="none" strike="noStrike" cap="none" normalizeH="0" baseline="0" dirty="0" smtClean="0">
                          <a:ln>
                            <a:noFill/>
                          </a:ln>
                          <a:solidFill>
                            <a:schemeClr val="tx1"/>
                          </a:solidFill>
                          <a:effectLst/>
                          <a:latin typeface="Arial" pitchFamily="34" charset="0"/>
                          <a:cs typeface="Arial" pitchFamily="34" charset="0"/>
                        </a:rPr>
                        <a:t>בהמשך השיעור נמשיך ללמוד על מבנה הספק.</a:t>
                      </a:r>
                    </a:p>
                    <a:p>
                      <a:pPr marL="0" marR="0" lvl="0" indent="0" algn="r" defTabSz="914400" rtl="1" eaLnBrk="1" fontAlgn="base" latinLnBrk="0" hangingPunct="1">
                        <a:lnSpc>
                          <a:spcPct val="100000"/>
                        </a:lnSpc>
                        <a:spcBef>
                          <a:spcPct val="0"/>
                        </a:spcBef>
                        <a:spcAft>
                          <a:spcPct val="0"/>
                        </a:spcAft>
                        <a:buClrTx/>
                        <a:buSzTx/>
                        <a:buFontTx/>
                        <a:buNone/>
                        <a:tabLst/>
                      </a:pPr>
                      <a:endParaRPr kumimoji="0" lang="he-IL" sz="1600" b="0" i="0" u="none" strike="noStrike" cap="none" normalizeH="0" baseline="0" dirty="0" smtClean="0">
                        <a:ln>
                          <a:noFill/>
                        </a:ln>
                        <a:solidFill>
                          <a:srgbClr val="009900"/>
                        </a:solidFill>
                        <a:effectLst/>
                        <a:latin typeface="Arial" pitchFamily="34" charset="0"/>
                        <a:cs typeface="Arial" pitchFamily="34" charset="0"/>
                      </a:endParaRPr>
                    </a:p>
                  </a:txBody>
                  <a:tcPr marT="45718" marB="45718"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1" eaLnBrk="1" fontAlgn="base" latinLnBrk="0" hangingPunct="1">
                        <a:lnSpc>
                          <a:spcPct val="100000"/>
                        </a:lnSpc>
                        <a:spcBef>
                          <a:spcPct val="0"/>
                        </a:spcBef>
                        <a:spcAft>
                          <a:spcPct val="0"/>
                        </a:spcAft>
                        <a:buClrTx/>
                        <a:buSzTx/>
                        <a:buFontTx/>
                        <a:buNone/>
                        <a:tabLst/>
                      </a:pPr>
                      <a:endParaRPr kumimoji="0" lang="he-IL" sz="1600" b="0" i="0" u="none" strike="noStrike" cap="none" normalizeH="0" baseline="0" smtClean="0">
                        <a:ln>
                          <a:noFill/>
                        </a:ln>
                        <a:solidFill>
                          <a:schemeClr val="tx1"/>
                        </a:solidFill>
                        <a:effectLst/>
                        <a:latin typeface="Arial" pitchFamily="34" charset="0"/>
                        <a:cs typeface="Arial" pitchFamily="34" charset="0"/>
                      </a:endParaRPr>
                    </a:p>
                    <a:p>
                      <a:pPr marL="0" marR="0" lvl="0" indent="0" algn="r" defTabSz="914400" rtl="1" eaLnBrk="1" fontAlgn="base" latinLnBrk="0" hangingPunct="1">
                        <a:lnSpc>
                          <a:spcPct val="100000"/>
                        </a:lnSpc>
                        <a:spcBef>
                          <a:spcPct val="0"/>
                        </a:spcBef>
                        <a:spcAft>
                          <a:spcPct val="0"/>
                        </a:spcAft>
                        <a:buClrTx/>
                        <a:buSzTx/>
                        <a:buFontTx/>
                        <a:buNone/>
                        <a:tabLst/>
                      </a:pPr>
                      <a:r>
                        <a:rPr kumimoji="0" lang="he-IL" sz="1600" b="0" i="0" u="none" strike="noStrike" cap="none" normalizeH="0" baseline="0" smtClean="0">
                          <a:ln>
                            <a:noFill/>
                          </a:ln>
                          <a:solidFill>
                            <a:schemeClr val="tx1"/>
                          </a:solidFill>
                          <a:effectLst/>
                          <a:latin typeface="Arial" pitchFamily="34" charset="0"/>
                          <a:cs typeface="Arial" pitchFamily="34" charset="0"/>
                        </a:rPr>
                        <a:t>חזרה על תכני השיעור</a:t>
                      </a:r>
                    </a:p>
                    <a:p>
                      <a:pPr marL="0" marR="0" lvl="0" indent="0" algn="r" defTabSz="914400" rtl="1" eaLnBrk="1" fontAlgn="base" latinLnBrk="0" hangingPunct="1">
                        <a:lnSpc>
                          <a:spcPct val="100000"/>
                        </a:lnSpc>
                        <a:spcBef>
                          <a:spcPct val="0"/>
                        </a:spcBef>
                        <a:spcAft>
                          <a:spcPct val="0"/>
                        </a:spcAft>
                        <a:buClrTx/>
                        <a:buSzTx/>
                        <a:buFontTx/>
                        <a:buNone/>
                        <a:tabLst/>
                      </a:pPr>
                      <a:endParaRPr kumimoji="0" lang="he-IL" sz="1600" b="0" i="0" u="none" strike="noStrike" cap="none" normalizeH="0" baseline="0" smtClean="0">
                        <a:ln>
                          <a:noFill/>
                        </a:ln>
                        <a:solidFill>
                          <a:schemeClr val="tx1"/>
                        </a:solidFill>
                        <a:effectLst/>
                        <a:latin typeface="Arial" pitchFamily="34" charset="0"/>
                        <a:cs typeface="Arial" pitchFamily="34" charset="0"/>
                      </a:endParaRPr>
                    </a:p>
                    <a:p>
                      <a:pPr marL="0" marR="0" lvl="0" indent="0" algn="r" defTabSz="914400" rtl="1" eaLnBrk="1" fontAlgn="base" latinLnBrk="0" hangingPunct="1">
                        <a:lnSpc>
                          <a:spcPct val="100000"/>
                        </a:lnSpc>
                        <a:spcBef>
                          <a:spcPct val="0"/>
                        </a:spcBef>
                        <a:spcAft>
                          <a:spcPct val="0"/>
                        </a:spcAft>
                        <a:buClrTx/>
                        <a:buSzTx/>
                        <a:buFontTx/>
                        <a:buNone/>
                        <a:tabLst/>
                      </a:pPr>
                      <a:endParaRPr kumimoji="0" lang="he-IL" sz="1600" b="0" i="0" u="none" strike="noStrike" cap="none" normalizeH="0" baseline="0" smtClean="0">
                        <a:ln>
                          <a:noFill/>
                        </a:ln>
                        <a:solidFill>
                          <a:schemeClr val="tx1"/>
                        </a:solidFill>
                        <a:effectLst/>
                        <a:latin typeface="Arial" pitchFamily="34" charset="0"/>
                        <a:cs typeface="Arial" pitchFamily="34" charset="0"/>
                      </a:endParaRPr>
                    </a:p>
                    <a:p>
                      <a:pPr marL="0" marR="0" lvl="0" indent="0" algn="r" defTabSz="914400" rtl="1" eaLnBrk="1" fontAlgn="base" latinLnBrk="0" hangingPunct="1">
                        <a:lnSpc>
                          <a:spcPct val="100000"/>
                        </a:lnSpc>
                        <a:spcBef>
                          <a:spcPct val="0"/>
                        </a:spcBef>
                        <a:spcAft>
                          <a:spcPct val="0"/>
                        </a:spcAft>
                        <a:buClrTx/>
                        <a:buSzTx/>
                        <a:buFontTx/>
                        <a:buNone/>
                        <a:tabLst/>
                      </a:pPr>
                      <a:r>
                        <a:rPr kumimoji="0" lang="he-IL" sz="1600" b="0" i="0" u="none" strike="noStrike" cap="none" normalizeH="0" baseline="0" smtClean="0">
                          <a:ln>
                            <a:noFill/>
                          </a:ln>
                          <a:solidFill>
                            <a:schemeClr val="tx1"/>
                          </a:solidFill>
                          <a:effectLst/>
                          <a:latin typeface="Arial" pitchFamily="34" charset="0"/>
                          <a:cs typeface="Arial" pitchFamily="34" charset="0"/>
                        </a:rPr>
                        <a:t>שאלות לווידוא קליטה</a:t>
                      </a:r>
                    </a:p>
                    <a:p>
                      <a:pPr marL="0" marR="0" lvl="0" indent="0" algn="r" defTabSz="914400" rtl="1" eaLnBrk="1" fontAlgn="base" latinLnBrk="0" hangingPunct="1">
                        <a:lnSpc>
                          <a:spcPct val="100000"/>
                        </a:lnSpc>
                        <a:spcBef>
                          <a:spcPct val="0"/>
                        </a:spcBef>
                        <a:spcAft>
                          <a:spcPct val="0"/>
                        </a:spcAft>
                        <a:buClrTx/>
                        <a:buSzTx/>
                        <a:buFontTx/>
                        <a:buNone/>
                        <a:tabLst/>
                      </a:pPr>
                      <a:endParaRPr kumimoji="0" lang="he-IL" sz="1600" b="0" i="0" u="none" strike="noStrike" cap="none" normalizeH="0" baseline="0" smtClean="0">
                        <a:ln>
                          <a:noFill/>
                        </a:ln>
                        <a:solidFill>
                          <a:schemeClr val="tx1"/>
                        </a:solidFill>
                        <a:effectLst/>
                        <a:latin typeface="Arial" pitchFamily="34" charset="0"/>
                        <a:cs typeface="Arial" pitchFamily="34" charset="0"/>
                      </a:endParaRPr>
                    </a:p>
                    <a:p>
                      <a:pPr marL="0" marR="0" lvl="0" indent="0" algn="r" defTabSz="914400" rtl="1" eaLnBrk="1" fontAlgn="base" latinLnBrk="0" hangingPunct="1">
                        <a:lnSpc>
                          <a:spcPct val="100000"/>
                        </a:lnSpc>
                        <a:spcBef>
                          <a:spcPct val="0"/>
                        </a:spcBef>
                        <a:spcAft>
                          <a:spcPct val="0"/>
                        </a:spcAft>
                        <a:buClrTx/>
                        <a:buSzTx/>
                        <a:buFontTx/>
                        <a:buNone/>
                        <a:tabLst/>
                      </a:pPr>
                      <a:endParaRPr kumimoji="0" lang="he-IL" sz="1600" b="0" i="0" u="none" strike="noStrike" cap="none" normalizeH="0" baseline="0" smtClean="0">
                        <a:ln>
                          <a:noFill/>
                        </a:ln>
                        <a:solidFill>
                          <a:schemeClr val="tx1"/>
                        </a:solidFill>
                        <a:effectLst/>
                        <a:latin typeface="Arial" pitchFamily="34" charset="0"/>
                        <a:cs typeface="Arial" pitchFamily="34" charset="0"/>
                      </a:endParaRPr>
                    </a:p>
                    <a:p>
                      <a:pPr marL="0" marR="0" lvl="0" indent="0" algn="r" defTabSz="914400" rtl="1" eaLnBrk="1" fontAlgn="base" latinLnBrk="0" hangingPunct="1">
                        <a:lnSpc>
                          <a:spcPct val="100000"/>
                        </a:lnSpc>
                        <a:spcBef>
                          <a:spcPct val="0"/>
                        </a:spcBef>
                        <a:spcAft>
                          <a:spcPct val="0"/>
                        </a:spcAft>
                        <a:buClrTx/>
                        <a:buSzTx/>
                        <a:buFontTx/>
                        <a:buNone/>
                        <a:tabLst/>
                      </a:pPr>
                      <a:endParaRPr kumimoji="0" lang="he-IL" sz="1600" b="0" i="0" u="none" strike="noStrike" cap="none" normalizeH="0" baseline="0" smtClean="0">
                        <a:ln>
                          <a:noFill/>
                        </a:ln>
                        <a:solidFill>
                          <a:schemeClr val="tx1"/>
                        </a:solidFill>
                        <a:effectLst/>
                        <a:latin typeface="Arial" pitchFamily="34" charset="0"/>
                        <a:cs typeface="Arial" pitchFamily="34" charset="0"/>
                      </a:endParaRPr>
                    </a:p>
                    <a:p>
                      <a:pPr marL="0" marR="0" lvl="0" indent="0" algn="r" defTabSz="914400" rtl="1" eaLnBrk="1" fontAlgn="base" latinLnBrk="0" hangingPunct="1">
                        <a:lnSpc>
                          <a:spcPct val="100000"/>
                        </a:lnSpc>
                        <a:spcBef>
                          <a:spcPct val="0"/>
                        </a:spcBef>
                        <a:spcAft>
                          <a:spcPct val="0"/>
                        </a:spcAft>
                        <a:buClrTx/>
                        <a:buSzTx/>
                        <a:buFontTx/>
                        <a:buNone/>
                        <a:tabLst/>
                      </a:pPr>
                      <a:endParaRPr kumimoji="0" lang="he-IL" sz="1600" b="0" i="0" u="none" strike="noStrike" cap="none" normalizeH="0" baseline="0" smtClean="0">
                        <a:ln>
                          <a:noFill/>
                        </a:ln>
                        <a:solidFill>
                          <a:schemeClr val="tx1"/>
                        </a:solidFill>
                        <a:effectLst/>
                        <a:latin typeface="Arial" pitchFamily="34" charset="0"/>
                        <a:cs typeface="Arial" pitchFamily="34" charset="0"/>
                      </a:endParaRPr>
                    </a:p>
                    <a:p>
                      <a:pPr marL="0" marR="0" lvl="0" indent="0" algn="r" defTabSz="914400" rtl="1" eaLnBrk="1" fontAlgn="base" latinLnBrk="0" hangingPunct="1">
                        <a:lnSpc>
                          <a:spcPct val="100000"/>
                        </a:lnSpc>
                        <a:spcBef>
                          <a:spcPct val="0"/>
                        </a:spcBef>
                        <a:spcAft>
                          <a:spcPct val="0"/>
                        </a:spcAft>
                        <a:buClrTx/>
                        <a:buSzTx/>
                        <a:buFontTx/>
                        <a:buNone/>
                        <a:tabLst/>
                      </a:pPr>
                      <a:endParaRPr kumimoji="0" lang="he-IL" sz="1600" b="0" i="0" u="none" strike="noStrike" cap="none" normalizeH="0" baseline="0" smtClean="0">
                        <a:ln>
                          <a:noFill/>
                        </a:ln>
                        <a:solidFill>
                          <a:schemeClr val="tx1"/>
                        </a:solidFill>
                        <a:effectLst/>
                        <a:latin typeface="Arial" pitchFamily="34" charset="0"/>
                        <a:cs typeface="Arial" pitchFamily="34" charset="0"/>
                      </a:endParaRPr>
                    </a:p>
                    <a:p>
                      <a:pPr marL="0" marR="0" lvl="0" indent="0" algn="r" defTabSz="914400" rtl="1" eaLnBrk="1" fontAlgn="base" latinLnBrk="0" hangingPunct="1">
                        <a:lnSpc>
                          <a:spcPct val="100000"/>
                        </a:lnSpc>
                        <a:spcBef>
                          <a:spcPct val="0"/>
                        </a:spcBef>
                        <a:spcAft>
                          <a:spcPct val="0"/>
                        </a:spcAft>
                        <a:buClrTx/>
                        <a:buSzTx/>
                        <a:buFontTx/>
                        <a:buNone/>
                        <a:tabLst/>
                      </a:pPr>
                      <a:endParaRPr kumimoji="0" lang="he-IL" sz="1600" b="0" i="0" u="none" strike="noStrike" cap="none" normalizeH="0" baseline="0" smtClean="0">
                        <a:ln>
                          <a:noFill/>
                        </a:ln>
                        <a:solidFill>
                          <a:schemeClr val="tx1"/>
                        </a:solidFill>
                        <a:effectLst/>
                        <a:latin typeface="Arial" pitchFamily="34" charset="0"/>
                        <a:cs typeface="Arial" pitchFamily="34" charset="0"/>
                      </a:endParaRPr>
                    </a:p>
                    <a:p>
                      <a:pPr marL="0" marR="0" lvl="0" indent="0" algn="r" defTabSz="914400" rtl="1" eaLnBrk="1" fontAlgn="base" latinLnBrk="0" hangingPunct="1">
                        <a:lnSpc>
                          <a:spcPct val="100000"/>
                        </a:lnSpc>
                        <a:spcBef>
                          <a:spcPct val="0"/>
                        </a:spcBef>
                        <a:spcAft>
                          <a:spcPct val="0"/>
                        </a:spcAft>
                        <a:buClrTx/>
                        <a:buSzTx/>
                        <a:buFontTx/>
                        <a:buNone/>
                        <a:tabLst/>
                      </a:pPr>
                      <a:endParaRPr kumimoji="0" lang="he-IL" sz="1600" b="0" i="0" u="none" strike="noStrike" cap="none" normalizeH="0" baseline="0" smtClean="0">
                        <a:ln>
                          <a:noFill/>
                        </a:ln>
                        <a:solidFill>
                          <a:schemeClr val="tx1"/>
                        </a:solidFill>
                        <a:effectLst/>
                        <a:latin typeface="Arial" pitchFamily="34" charset="0"/>
                        <a:cs typeface="Arial" pitchFamily="34" charset="0"/>
                      </a:endParaRPr>
                    </a:p>
                    <a:p>
                      <a:pPr marL="0" marR="0" lvl="0" indent="0" algn="r" defTabSz="914400" rtl="1" eaLnBrk="1" fontAlgn="base" latinLnBrk="0" hangingPunct="1">
                        <a:lnSpc>
                          <a:spcPct val="100000"/>
                        </a:lnSpc>
                        <a:spcBef>
                          <a:spcPct val="0"/>
                        </a:spcBef>
                        <a:spcAft>
                          <a:spcPct val="0"/>
                        </a:spcAft>
                        <a:buClrTx/>
                        <a:buSzTx/>
                        <a:buFontTx/>
                        <a:buNone/>
                        <a:tabLst/>
                      </a:pPr>
                      <a:r>
                        <a:rPr kumimoji="0" lang="he-IL" sz="1600" b="0" i="0" u="none" strike="noStrike" cap="none" normalizeH="0" baseline="0" smtClean="0">
                          <a:ln>
                            <a:noFill/>
                          </a:ln>
                          <a:solidFill>
                            <a:schemeClr val="tx1"/>
                          </a:solidFill>
                          <a:effectLst/>
                          <a:latin typeface="Arial" pitchFamily="34" charset="0"/>
                          <a:cs typeface="Arial" pitchFamily="34" charset="0"/>
                        </a:rPr>
                        <a:t>קישור להמשך השיעור</a:t>
                      </a:r>
                    </a:p>
                  </a:txBody>
                  <a:tcPr marT="45718" marB="45718"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bl>
          </a:graphicData>
        </a:graphic>
      </p:graphicFrame>
      <p:sp>
        <p:nvSpPr>
          <p:cNvPr id="8" name="Text Box 15"/>
          <p:cNvSpPr txBox="1">
            <a:spLocks noChangeArrowheads="1"/>
          </p:cNvSpPr>
          <p:nvPr/>
        </p:nvSpPr>
        <p:spPr bwMode="auto">
          <a:xfrm>
            <a:off x="5059363" y="3492500"/>
            <a:ext cx="1444625" cy="338138"/>
          </a:xfrm>
          <a:prstGeom prst="rect">
            <a:avLst/>
          </a:prstGeom>
          <a:solidFill>
            <a:srgbClr val="C0C0C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lgn="r" rtl="1">
              <a:spcBef>
                <a:spcPct val="30000"/>
              </a:spcBef>
              <a:defRPr sz="1200">
                <a:solidFill>
                  <a:schemeClr val="tx1"/>
                </a:solidFill>
                <a:latin typeface="Arial" panose="020B0604020202020204" pitchFamily="34" charset="0"/>
                <a:cs typeface="Arial" panose="020B0604020202020204" pitchFamily="34" charset="0"/>
              </a:defRPr>
            </a:lvl1pPr>
            <a:lvl2pPr marL="742950" indent="-285750" algn="r" rtl="1">
              <a:spcBef>
                <a:spcPct val="30000"/>
              </a:spcBef>
              <a:defRPr sz="1200">
                <a:solidFill>
                  <a:schemeClr val="tx1"/>
                </a:solidFill>
                <a:latin typeface="Arial" panose="020B0604020202020204" pitchFamily="34" charset="0"/>
                <a:cs typeface="Arial" panose="020B0604020202020204" pitchFamily="34" charset="0"/>
              </a:defRPr>
            </a:lvl2pPr>
            <a:lvl3pPr marL="1143000" indent="-228600" algn="r" rtl="1">
              <a:spcBef>
                <a:spcPct val="30000"/>
              </a:spcBef>
              <a:defRPr sz="1200">
                <a:solidFill>
                  <a:schemeClr val="tx1"/>
                </a:solidFill>
                <a:latin typeface="Arial" panose="020B0604020202020204" pitchFamily="34" charset="0"/>
                <a:cs typeface="Arial" panose="020B0604020202020204" pitchFamily="34" charset="0"/>
              </a:defRPr>
            </a:lvl3pPr>
            <a:lvl4pPr marL="1600200" indent="-228600" algn="r" rtl="1">
              <a:spcBef>
                <a:spcPct val="30000"/>
              </a:spcBef>
              <a:defRPr sz="1200">
                <a:solidFill>
                  <a:schemeClr val="tx1"/>
                </a:solidFill>
                <a:latin typeface="Arial" panose="020B0604020202020204" pitchFamily="34" charset="0"/>
                <a:cs typeface="Arial" panose="020B0604020202020204" pitchFamily="34" charset="0"/>
              </a:defRPr>
            </a:lvl4pPr>
            <a:lvl5pPr marL="2057400" indent="-228600" algn="r" rtl="1">
              <a:spcBef>
                <a:spcPct val="30000"/>
              </a:spcBef>
              <a:defRPr sz="12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eaLnBrk="1" hangingPunct="1">
              <a:spcBef>
                <a:spcPct val="0"/>
              </a:spcBef>
            </a:pPr>
            <a:r>
              <a:rPr lang="he-IL" altLang="he-IL" sz="1600">
                <a:solidFill>
                  <a:srgbClr val="0000FF"/>
                </a:solidFill>
              </a:rPr>
              <a:t>ממה בנוי המסנן</a:t>
            </a:r>
            <a:endParaRPr lang="en-US" altLang="he-IL" sz="1600"/>
          </a:p>
        </p:txBody>
      </p:sp>
      <p:sp>
        <p:nvSpPr>
          <p:cNvPr id="9" name="Text Box 16"/>
          <p:cNvSpPr txBox="1">
            <a:spLocks noChangeArrowheads="1"/>
          </p:cNvSpPr>
          <p:nvPr/>
        </p:nvSpPr>
        <p:spPr bwMode="auto">
          <a:xfrm>
            <a:off x="4221163" y="4189413"/>
            <a:ext cx="2282825" cy="336550"/>
          </a:xfrm>
          <a:prstGeom prst="rect">
            <a:avLst/>
          </a:prstGeom>
          <a:solidFill>
            <a:srgbClr val="C0C0C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lgn="r" rtl="1">
              <a:spcBef>
                <a:spcPct val="30000"/>
              </a:spcBef>
              <a:defRPr sz="1200">
                <a:solidFill>
                  <a:schemeClr val="tx1"/>
                </a:solidFill>
                <a:latin typeface="Arial" panose="020B0604020202020204" pitchFamily="34" charset="0"/>
                <a:cs typeface="Arial" panose="020B0604020202020204" pitchFamily="34" charset="0"/>
              </a:defRPr>
            </a:lvl1pPr>
            <a:lvl2pPr marL="742950" indent="-285750" algn="r" rtl="1">
              <a:spcBef>
                <a:spcPct val="30000"/>
              </a:spcBef>
              <a:defRPr sz="1200">
                <a:solidFill>
                  <a:schemeClr val="tx1"/>
                </a:solidFill>
                <a:latin typeface="Arial" panose="020B0604020202020204" pitchFamily="34" charset="0"/>
                <a:cs typeface="Arial" panose="020B0604020202020204" pitchFamily="34" charset="0"/>
              </a:defRPr>
            </a:lvl2pPr>
            <a:lvl3pPr marL="1143000" indent="-228600" algn="r" rtl="1">
              <a:spcBef>
                <a:spcPct val="30000"/>
              </a:spcBef>
              <a:defRPr sz="1200">
                <a:solidFill>
                  <a:schemeClr val="tx1"/>
                </a:solidFill>
                <a:latin typeface="Arial" panose="020B0604020202020204" pitchFamily="34" charset="0"/>
                <a:cs typeface="Arial" panose="020B0604020202020204" pitchFamily="34" charset="0"/>
              </a:defRPr>
            </a:lvl3pPr>
            <a:lvl4pPr marL="1600200" indent="-228600" algn="r" rtl="1">
              <a:spcBef>
                <a:spcPct val="30000"/>
              </a:spcBef>
              <a:defRPr sz="1200">
                <a:solidFill>
                  <a:schemeClr val="tx1"/>
                </a:solidFill>
                <a:latin typeface="Arial" panose="020B0604020202020204" pitchFamily="34" charset="0"/>
                <a:cs typeface="Arial" panose="020B0604020202020204" pitchFamily="34" charset="0"/>
              </a:defRPr>
            </a:lvl4pPr>
            <a:lvl5pPr marL="2057400" indent="-228600" algn="r" rtl="1">
              <a:spcBef>
                <a:spcPct val="30000"/>
              </a:spcBef>
              <a:defRPr sz="12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eaLnBrk="1" hangingPunct="1">
              <a:spcBef>
                <a:spcPct val="0"/>
              </a:spcBef>
            </a:pPr>
            <a:r>
              <a:rPr lang="he-IL" altLang="he-IL" sz="1600">
                <a:solidFill>
                  <a:srgbClr val="0000FF"/>
                </a:solidFill>
              </a:rPr>
              <a:t>איזה סוגי מיישרים קיימים?</a:t>
            </a:r>
            <a:endParaRPr lang="en-US" altLang="he-IL" sz="1600"/>
          </a:p>
        </p:txBody>
      </p:sp>
      <p:sp>
        <p:nvSpPr>
          <p:cNvPr id="10" name="Text Box 17"/>
          <p:cNvSpPr txBox="1">
            <a:spLocks noChangeArrowheads="1"/>
          </p:cNvSpPr>
          <p:nvPr/>
        </p:nvSpPr>
        <p:spPr bwMode="auto">
          <a:xfrm>
            <a:off x="4443413" y="4981575"/>
            <a:ext cx="1989137" cy="336550"/>
          </a:xfrm>
          <a:prstGeom prst="rect">
            <a:avLst/>
          </a:prstGeom>
          <a:solidFill>
            <a:srgbClr val="C0C0C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lgn="r" rtl="1">
              <a:spcBef>
                <a:spcPct val="30000"/>
              </a:spcBef>
              <a:defRPr sz="1200">
                <a:solidFill>
                  <a:schemeClr val="tx1"/>
                </a:solidFill>
                <a:latin typeface="Arial" panose="020B0604020202020204" pitchFamily="34" charset="0"/>
                <a:cs typeface="Arial" panose="020B0604020202020204" pitchFamily="34" charset="0"/>
              </a:defRPr>
            </a:lvl1pPr>
            <a:lvl2pPr marL="742950" indent="-285750" algn="r" rtl="1">
              <a:spcBef>
                <a:spcPct val="30000"/>
              </a:spcBef>
              <a:defRPr sz="1200">
                <a:solidFill>
                  <a:schemeClr val="tx1"/>
                </a:solidFill>
                <a:latin typeface="Arial" panose="020B0604020202020204" pitchFamily="34" charset="0"/>
                <a:cs typeface="Arial" panose="020B0604020202020204" pitchFamily="34" charset="0"/>
              </a:defRPr>
            </a:lvl2pPr>
            <a:lvl3pPr marL="1143000" indent="-228600" algn="r" rtl="1">
              <a:spcBef>
                <a:spcPct val="30000"/>
              </a:spcBef>
              <a:defRPr sz="1200">
                <a:solidFill>
                  <a:schemeClr val="tx1"/>
                </a:solidFill>
                <a:latin typeface="Arial" panose="020B0604020202020204" pitchFamily="34" charset="0"/>
                <a:cs typeface="Arial" panose="020B0604020202020204" pitchFamily="34" charset="0"/>
              </a:defRPr>
            </a:lvl3pPr>
            <a:lvl4pPr marL="1600200" indent="-228600" algn="r" rtl="1">
              <a:spcBef>
                <a:spcPct val="30000"/>
              </a:spcBef>
              <a:defRPr sz="1200">
                <a:solidFill>
                  <a:schemeClr val="tx1"/>
                </a:solidFill>
                <a:latin typeface="Arial" panose="020B0604020202020204" pitchFamily="34" charset="0"/>
                <a:cs typeface="Arial" panose="020B0604020202020204" pitchFamily="34" charset="0"/>
              </a:defRPr>
            </a:lvl4pPr>
            <a:lvl5pPr marL="2057400" indent="-228600" algn="r" rtl="1">
              <a:spcBef>
                <a:spcPct val="30000"/>
              </a:spcBef>
              <a:defRPr sz="12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eaLnBrk="1" hangingPunct="1">
              <a:spcBef>
                <a:spcPct val="0"/>
              </a:spcBef>
            </a:pPr>
            <a:r>
              <a:rPr lang="he-IL" altLang="he-IL" sz="1600">
                <a:solidFill>
                  <a:srgbClr val="0000FF"/>
                </a:solidFill>
              </a:rPr>
              <a:t>מה תפקידו של המסנן?</a:t>
            </a:r>
            <a:endParaRPr lang="en-US" altLang="he-IL" sz="1600"/>
          </a:p>
        </p:txBody>
      </p:sp>
      <p:sp>
        <p:nvSpPr>
          <p:cNvPr id="14" name="Text Box 18"/>
          <p:cNvSpPr txBox="1">
            <a:spLocks noChangeArrowheads="1"/>
          </p:cNvSpPr>
          <p:nvPr/>
        </p:nvSpPr>
        <p:spPr bwMode="auto">
          <a:xfrm>
            <a:off x="765175" y="2579688"/>
            <a:ext cx="725488" cy="338137"/>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lgn="r" rtl="1">
              <a:spcBef>
                <a:spcPct val="30000"/>
              </a:spcBef>
              <a:defRPr sz="1200">
                <a:solidFill>
                  <a:schemeClr val="tx1"/>
                </a:solidFill>
                <a:latin typeface="Arial" panose="020B0604020202020204" pitchFamily="34" charset="0"/>
                <a:cs typeface="Arial" panose="020B0604020202020204" pitchFamily="34" charset="0"/>
              </a:defRPr>
            </a:lvl1pPr>
            <a:lvl2pPr marL="742950" indent="-285750" algn="r" rtl="1">
              <a:spcBef>
                <a:spcPct val="30000"/>
              </a:spcBef>
              <a:defRPr sz="1200">
                <a:solidFill>
                  <a:schemeClr val="tx1"/>
                </a:solidFill>
                <a:latin typeface="Arial" panose="020B0604020202020204" pitchFamily="34" charset="0"/>
                <a:cs typeface="Arial" panose="020B0604020202020204" pitchFamily="34" charset="0"/>
              </a:defRPr>
            </a:lvl2pPr>
            <a:lvl3pPr marL="1143000" indent="-228600" algn="r" rtl="1">
              <a:spcBef>
                <a:spcPct val="30000"/>
              </a:spcBef>
              <a:defRPr sz="1200">
                <a:solidFill>
                  <a:schemeClr val="tx1"/>
                </a:solidFill>
                <a:latin typeface="Arial" panose="020B0604020202020204" pitchFamily="34" charset="0"/>
                <a:cs typeface="Arial" panose="020B0604020202020204" pitchFamily="34" charset="0"/>
              </a:defRPr>
            </a:lvl3pPr>
            <a:lvl4pPr marL="1600200" indent="-228600" algn="r" rtl="1">
              <a:spcBef>
                <a:spcPct val="30000"/>
              </a:spcBef>
              <a:defRPr sz="1200">
                <a:solidFill>
                  <a:schemeClr val="tx1"/>
                </a:solidFill>
                <a:latin typeface="Arial" panose="020B0604020202020204" pitchFamily="34" charset="0"/>
                <a:cs typeface="Arial" panose="020B0604020202020204" pitchFamily="34" charset="0"/>
              </a:defRPr>
            </a:lvl4pPr>
            <a:lvl5pPr marL="2057400" indent="-228600" algn="r" rtl="1">
              <a:spcBef>
                <a:spcPct val="30000"/>
              </a:spcBef>
              <a:defRPr sz="12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algn="ctr" eaLnBrk="1" hangingPunct="1">
              <a:spcBef>
                <a:spcPct val="0"/>
              </a:spcBef>
            </a:pPr>
            <a:r>
              <a:rPr lang="he-IL" altLang="he-IL" sz="1600"/>
              <a:t>45 דק'</a:t>
            </a:r>
            <a:endParaRPr lang="en-US" altLang="he-IL" sz="1600"/>
          </a:p>
        </p:txBody>
      </p:sp>
    </p:spTree>
    <p:extLst>
      <p:ext uri="{BB962C8B-B14F-4D97-AF65-F5344CB8AC3E}">
        <p14:creationId xmlns:p14="http://schemas.microsoft.com/office/powerpoint/2010/main" val="19239800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מציין מיקום של תמונת שקופית 1"/>
          <p:cNvSpPr>
            <a:spLocks noGrp="1" noRot="1" noChangeAspect="1"/>
          </p:cNvSpPr>
          <p:nvPr>
            <p:ph type="sldImg"/>
          </p:nvPr>
        </p:nvSpPr>
        <p:spPr>
          <a:xfrm>
            <a:off x="685800" y="195263"/>
            <a:ext cx="5486400" cy="1938337"/>
          </a:xfrm>
        </p:spPr>
      </p:sp>
      <p:sp>
        <p:nvSpPr>
          <p:cNvPr id="4" name="מציין מיקום של מספר שקופית 3"/>
          <p:cNvSpPr>
            <a:spLocks noGrp="1"/>
          </p:cNvSpPr>
          <p:nvPr>
            <p:ph type="sldNum" sz="quarter" idx="10"/>
          </p:nvPr>
        </p:nvSpPr>
        <p:spPr/>
        <p:txBody>
          <a:bodyPr/>
          <a:lstStyle/>
          <a:p>
            <a:fld id="{F12F8595-D212-4FB1-A188-FFD54CA720AC}" type="slidenum">
              <a:rPr lang="he-IL" smtClean="0"/>
              <a:t>17</a:t>
            </a:fld>
            <a:endParaRPr lang="he-IL"/>
          </a:p>
        </p:txBody>
      </p:sp>
      <p:graphicFrame>
        <p:nvGraphicFramePr>
          <p:cNvPr id="7" name="Group 4"/>
          <p:cNvGraphicFramePr>
            <a:graphicFrameLocks noGrp="1"/>
          </p:cNvGraphicFramePr>
          <p:nvPr>
            <p:extLst>
              <p:ext uri="{D42A27DB-BD31-4B8C-83A1-F6EECF244321}">
                <p14:modId xmlns:p14="http://schemas.microsoft.com/office/powerpoint/2010/main" val="3318033761"/>
              </p:ext>
            </p:extLst>
          </p:nvPr>
        </p:nvGraphicFramePr>
        <p:xfrm>
          <a:off x="404813" y="2247900"/>
          <a:ext cx="6119812" cy="6645275"/>
        </p:xfrm>
        <a:graphic>
          <a:graphicData uri="http://schemas.openxmlformats.org/drawingml/2006/table">
            <a:tbl>
              <a:tblPr rtl="1"/>
              <a:tblGrid>
                <a:gridCol w="4679950">
                  <a:extLst>
                    <a:ext uri="{9D8B030D-6E8A-4147-A177-3AD203B41FA5}">
                      <a16:colId xmlns:a16="http://schemas.microsoft.com/office/drawing/2014/main" val="20000"/>
                    </a:ext>
                  </a:extLst>
                </a:gridCol>
                <a:gridCol w="1439862">
                  <a:extLst>
                    <a:ext uri="{9D8B030D-6E8A-4147-A177-3AD203B41FA5}">
                      <a16:colId xmlns:a16="http://schemas.microsoft.com/office/drawing/2014/main" val="20001"/>
                    </a:ext>
                  </a:extLst>
                </a:gridCol>
              </a:tblGrid>
              <a:tr h="335276">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he-IL" sz="1600" b="0" i="0" u="none" strike="noStrike" cap="none" normalizeH="0" baseline="0" dirty="0" smtClean="0">
                          <a:ln>
                            <a:noFill/>
                          </a:ln>
                          <a:solidFill>
                            <a:schemeClr val="tx1"/>
                          </a:solidFill>
                          <a:effectLst/>
                          <a:latin typeface="Arial" pitchFamily="34" charset="0"/>
                          <a:cs typeface="Arial" pitchFamily="34" charset="0"/>
                        </a:rPr>
                        <a:t>פירוט הנושא</a:t>
                      </a: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a:txBody>
                  <a:tcPr marT="45718" marB="45718"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he-IL" sz="1600" b="0" i="0" u="none" strike="noStrike" cap="none" normalizeH="0" baseline="0" smtClean="0">
                          <a:ln>
                            <a:noFill/>
                          </a:ln>
                          <a:solidFill>
                            <a:schemeClr val="tx1"/>
                          </a:solidFill>
                          <a:effectLst/>
                          <a:latin typeface="Arial" pitchFamily="34" charset="0"/>
                          <a:cs typeface="Arial" pitchFamily="34" charset="0"/>
                        </a:rPr>
                        <a:t>הנמקה</a:t>
                      </a:r>
                      <a:endParaRPr kumimoji="0" lang="en-US" sz="1600" b="0" i="0" u="none" strike="noStrike" cap="none" normalizeH="0" baseline="0" smtClean="0">
                        <a:ln>
                          <a:noFill/>
                        </a:ln>
                        <a:solidFill>
                          <a:schemeClr val="tx1"/>
                        </a:solidFill>
                        <a:effectLst/>
                        <a:latin typeface="Arial" pitchFamily="34" charset="0"/>
                        <a:cs typeface="Arial" pitchFamily="34" charset="0"/>
                      </a:endParaRPr>
                    </a:p>
                  </a:txBody>
                  <a:tcPr marT="45718" marB="45718"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6309999">
                <a:tc>
                  <a:txBody>
                    <a:bodyPr/>
                    <a:lstStyle/>
                    <a:p>
                      <a:pPr marL="0" marR="0" lvl="0" indent="0" algn="r" defTabSz="914400" rtl="1" eaLnBrk="1" fontAlgn="base" latinLnBrk="0" hangingPunct="1">
                        <a:lnSpc>
                          <a:spcPct val="100000"/>
                        </a:lnSpc>
                        <a:spcBef>
                          <a:spcPct val="0"/>
                        </a:spcBef>
                        <a:spcAft>
                          <a:spcPct val="0"/>
                        </a:spcAft>
                        <a:buClrTx/>
                        <a:buSzTx/>
                        <a:buFontTx/>
                        <a:buNone/>
                        <a:tabLst/>
                      </a:pPr>
                      <a:endParaRPr kumimoji="0" lang="he-IL"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r" defTabSz="914400" rtl="1" eaLnBrk="1" fontAlgn="base" latinLnBrk="0" hangingPunct="1">
                        <a:lnSpc>
                          <a:spcPct val="100000"/>
                        </a:lnSpc>
                        <a:spcBef>
                          <a:spcPct val="0"/>
                        </a:spcBef>
                        <a:spcAft>
                          <a:spcPct val="0"/>
                        </a:spcAft>
                        <a:buClrTx/>
                        <a:buSzTx/>
                        <a:buFontTx/>
                        <a:buNone/>
                        <a:tabLst/>
                      </a:pPr>
                      <a:endParaRPr kumimoji="0" lang="he-IL"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r" defTabSz="914400" rtl="1" eaLnBrk="1" fontAlgn="base" latinLnBrk="0" hangingPunct="1">
                        <a:lnSpc>
                          <a:spcPct val="100000"/>
                        </a:lnSpc>
                        <a:spcBef>
                          <a:spcPct val="0"/>
                        </a:spcBef>
                        <a:spcAft>
                          <a:spcPct val="0"/>
                        </a:spcAft>
                        <a:buClrTx/>
                        <a:buSzTx/>
                        <a:buFontTx/>
                        <a:buNone/>
                        <a:tabLst/>
                      </a:pPr>
                      <a:endParaRPr kumimoji="0" lang="he-IL"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r" defTabSz="914400" rtl="1" eaLnBrk="1" fontAlgn="base" latinLnBrk="0" hangingPunct="1">
                        <a:lnSpc>
                          <a:spcPct val="100000"/>
                        </a:lnSpc>
                        <a:spcBef>
                          <a:spcPct val="0"/>
                        </a:spcBef>
                        <a:spcAft>
                          <a:spcPct val="0"/>
                        </a:spcAft>
                        <a:buClrTx/>
                        <a:buSzTx/>
                        <a:buFontTx/>
                        <a:buNone/>
                        <a:tabLst/>
                      </a:pPr>
                      <a:r>
                        <a:rPr kumimoji="0" lang="he-IL" sz="1600" b="0" i="0" u="none" strike="noStrike" cap="none" normalizeH="0" baseline="0" dirty="0" smtClean="0">
                          <a:ln>
                            <a:noFill/>
                          </a:ln>
                          <a:solidFill>
                            <a:schemeClr val="tx1"/>
                          </a:solidFill>
                          <a:effectLst/>
                          <a:latin typeface="Arial" pitchFamily="34" charset="0"/>
                          <a:cs typeface="Arial" pitchFamily="34" charset="0"/>
                        </a:rPr>
                        <a:t>תפקידו של מייצב המתח הוא לקבל בכניסה את הגל עם האדווה וליישר אותו למתח ישר </a:t>
                      </a:r>
                      <a:r>
                        <a:rPr kumimoji="0" lang="en-US" sz="1600" b="0" i="0" u="none" strike="noStrike" cap="none" normalizeH="0" baseline="0" dirty="0" smtClean="0">
                          <a:ln>
                            <a:noFill/>
                          </a:ln>
                          <a:solidFill>
                            <a:schemeClr val="tx1"/>
                          </a:solidFill>
                          <a:effectLst/>
                          <a:latin typeface="Arial" pitchFamily="34" charset="0"/>
                          <a:cs typeface="Arial" pitchFamily="34" charset="0"/>
                        </a:rPr>
                        <a:t>DC</a:t>
                      </a:r>
                      <a:r>
                        <a:rPr kumimoji="0" lang="he-IL" sz="1600" b="0" i="0" u="none" strike="noStrike" cap="none" normalizeH="0" baseline="0" dirty="0" smtClean="0">
                          <a:ln>
                            <a:noFill/>
                          </a:ln>
                          <a:solidFill>
                            <a:schemeClr val="tx1"/>
                          </a:solidFill>
                          <a:effectLst/>
                          <a:latin typeface="Arial" pitchFamily="34" charset="0"/>
                          <a:cs typeface="Arial" pitchFamily="34" charset="0"/>
                        </a:rPr>
                        <a:t>.</a:t>
                      </a:r>
                    </a:p>
                    <a:p>
                      <a:pPr marL="0" marR="0" lvl="0" indent="0" algn="r" defTabSz="914400" rtl="1" eaLnBrk="1" fontAlgn="base" latinLnBrk="0" hangingPunct="1">
                        <a:lnSpc>
                          <a:spcPct val="100000"/>
                        </a:lnSpc>
                        <a:spcBef>
                          <a:spcPct val="0"/>
                        </a:spcBef>
                        <a:spcAft>
                          <a:spcPct val="0"/>
                        </a:spcAft>
                        <a:buClrTx/>
                        <a:buSzTx/>
                        <a:buFontTx/>
                        <a:buNone/>
                        <a:tabLst/>
                      </a:pPr>
                      <a:r>
                        <a:rPr kumimoji="0" lang="he-IL" sz="1600" b="0" i="0" u="none" strike="noStrike" cap="none" normalizeH="0" baseline="0" dirty="0" smtClean="0">
                          <a:ln>
                            <a:noFill/>
                          </a:ln>
                          <a:solidFill>
                            <a:schemeClr val="tx1"/>
                          </a:solidFill>
                          <a:effectLst/>
                          <a:latin typeface="Arial" pitchFamily="34" charset="0"/>
                          <a:cs typeface="Arial" pitchFamily="34" charset="0"/>
                        </a:rPr>
                        <a:t>מייצב מתח בנוי ממגבר שרת עם טרנזיסטור המחוברים בלופ על מנת ליישר את האדוות ולספק אות </a:t>
                      </a:r>
                      <a:r>
                        <a:rPr kumimoji="0" lang="en-US" sz="1600" b="0" i="0" u="none" strike="noStrike" cap="none" normalizeH="0" baseline="0" dirty="0" smtClean="0">
                          <a:ln>
                            <a:noFill/>
                          </a:ln>
                          <a:solidFill>
                            <a:schemeClr val="tx1"/>
                          </a:solidFill>
                          <a:effectLst/>
                          <a:latin typeface="Arial" pitchFamily="34" charset="0"/>
                          <a:cs typeface="Arial" pitchFamily="34" charset="0"/>
                        </a:rPr>
                        <a:t>DC</a:t>
                      </a:r>
                      <a:r>
                        <a:rPr kumimoji="0" lang="he-IL" sz="1600" b="0" i="0" u="none" strike="noStrike" cap="none" normalizeH="0" baseline="0" dirty="0" smtClean="0">
                          <a:ln>
                            <a:noFill/>
                          </a:ln>
                          <a:solidFill>
                            <a:schemeClr val="tx1"/>
                          </a:solidFill>
                          <a:effectLst/>
                          <a:latin typeface="Arial" pitchFamily="34" charset="0"/>
                          <a:cs typeface="Arial" pitchFamily="34" charset="0"/>
                        </a:rPr>
                        <a:t>.</a:t>
                      </a:r>
                    </a:p>
                    <a:p>
                      <a:pPr marL="0" marR="0" lvl="0" indent="0" algn="r" defTabSz="914400" rtl="1" eaLnBrk="1" fontAlgn="base" latinLnBrk="0" hangingPunct="1">
                        <a:lnSpc>
                          <a:spcPct val="100000"/>
                        </a:lnSpc>
                        <a:spcBef>
                          <a:spcPct val="0"/>
                        </a:spcBef>
                        <a:spcAft>
                          <a:spcPct val="0"/>
                        </a:spcAft>
                        <a:buClrTx/>
                        <a:buSzTx/>
                        <a:buFontTx/>
                        <a:buNone/>
                        <a:tabLst/>
                      </a:pPr>
                      <a:endParaRPr kumimoji="0" lang="he-IL"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r" defTabSz="914400" rtl="1" eaLnBrk="1" fontAlgn="base" latinLnBrk="0" hangingPunct="1">
                        <a:lnSpc>
                          <a:spcPct val="100000"/>
                        </a:lnSpc>
                        <a:spcBef>
                          <a:spcPct val="0"/>
                        </a:spcBef>
                        <a:spcAft>
                          <a:spcPct val="0"/>
                        </a:spcAft>
                        <a:buClrTx/>
                        <a:buSzTx/>
                        <a:buFontTx/>
                        <a:buNone/>
                        <a:tabLst/>
                      </a:pPr>
                      <a:r>
                        <a:rPr kumimoji="0" lang="he-IL" sz="1600" b="0" i="0" u="none" strike="noStrike" cap="none" normalizeH="0" baseline="0" dirty="0" smtClean="0">
                          <a:ln>
                            <a:noFill/>
                          </a:ln>
                          <a:solidFill>
                            <a:srgbClr val="009900"/>
                          </a:solidFill>
                          <a:effectLst/>
                          <a:latin typeface="Arial" pitchFamily="34" charset="0"/>
                          <a:cs typeface="Guttman Yad-Brush" pitchFamily="2" charset="-79"/>
                        </a:rPr>
                        <a:t>כאשר אנו בשיווי משקל ההליכה שלנו יציבה במשטחי הליכה שונים, מייצב המתח דואג למתח ישר "בשיווי משקל".</a:t>
                      </a:r>
                    </a:p>
                  </a:txBody>
                  <a:tcPr marT="45718" marB="45718"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1" eaLnBrk="1" fontAlgn="base" latinLnBrk="0" hangingPunct="1">
                        <a:lnSpc>
                          <a:spcPct val="100000"/>
                        </a:lnSpc>
                        <a:spcBef>
                          <a:spcPct val="0"/>
                        </a:spcBef>
                        <a:spcAft>
                          <a:spcPct val="0"/>
                        </a:spcAft>
                        <a:buClrTx/>
                        <a:buSzTx/>
                        <a:buFontTx/>
                        <a:buNone/>
                        <a:tabLst/>
                        <a:defRPr/>
                      </a:pPr>
                      <a:r>
                        <a:rPr kumimoji="0" lang="he-IL" sz="1600" b="0" i="0" u="none" strike="noStrike" cap="none" normalizeH="0" baseline="0" dirty="0" smtClean="0">
                          <a:ln>
                            <a:noFill/>
                          </a:ln>
                          <a:solidFill>
                            <a:schemeClr val="tx1"/>
                          </a:solidFill>
                          <a:effectLst/>
                          <a:latin typeface="Arial" pitchFamily="34" charset="0"/>
                          <a:cs typeface="+mn-cs"/>
                        </a:rPr>
                        <a:t>מטרה אופרטיבית</a:t>
                      </a: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r" defTabSz="914400" rtl="1" eaLnBrk="1" fontAlgn="base" latinLnBrk="0" hangingPunct="1">
                        <a:lnSpc>
                          <a:spcPct val="100000"/>
                        </a:lnSpc>
                        <a:spcBef>
                          <a:spcPct val="0"/>
                        </a:spcBef>
                        <a:spcAft>
                          <a:spcPct val="0"/>
                        </a:spcAft>
                        <a:buClrTx/>
                        <a:buSzTx/>
                        <a:buFontTx/>
                        <a:buNone/>
                        <a:tabLst/>
                      </a:pPr>
                      <a:endParaRPr kumimoji="0" lang="he-IL" sz="1600" b="0" i="0" u="none" strike="noStrike" cap="none" normalizeH="0" baseline="0" dirty="0" smtClean="0">
                        <a:ln>
                          <a:noFill/>
                        </a:ln>
                        <a:solidFill>
                          <a:schemeClr val="tx1"/>
                        </a:solidFill>
                        <a:effectLst/>
                        <a:latin typeface="Arial" pitchFamily="34" charset="0"/>
                        <a:cs typeface="Arial" pitchFamily="34" charset="0"/>
                      </a:endParaRPr>
                    </a:p>
                  </a:txBody>
                  <a:tcPr marT="45718" marB="45718"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bl>
          </a:graphicData>
        </a:graphic>
      </p:graphicFrame>
      <p:sp>
        <p:nvSpPr>
          <p:cNvPr id="8" name="Text Box 16"/>
          <p:cNvSpPr txBox="1">
            <a:spLocks noChangeArrowheads="1"/>
          </p:cNvSpPr>
          <p:nvPr/>
        </p:nvSpPr>
        <p:spPr bwMode="auto">
          <a:xfrm>
            <a:off x="2349500" y="2686050"/>
            <a:ext cx="3994150" cy="59055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lgn="r" rtl="1">
              <a:spcBef>
                <a:spcPct val="30000"/>
              </a:spcBef>
              <a:defRPr sz="1200">
                <a:solidFill>
                  <a:schemeClr val="tx1"/>
                </a:solidFill>
                <a:latin typeface="Arial" panose="020B0604020202020204" pitchFamily="34" charset="0"/>
                <a:cs typeface="Arial" panose="020B0604020202020204" pitchFamily="34" charset="0"/>
              </a:defRPr>
            </a:lvl1pPr>
            <a:lvl2pPr marL="742950" indent="-285750" algn="r" rtl="1">
              <a:spcBef>
                <a:spcPct val="30000"/>
              </a:spcBef>
              <a:defRPr sz="1200">
                <a:solidFill>
                  <a:schemeClr val="tx1"/>
                </a:solidFill>
                <a:latin typeface="Arial" panose="020B0604020202020204" pitchFamily="34" charset="0"/>
                <a:cs typeface="Arial" panose="020B0604020202020204" pitchFamily="34" charset="0"/>
              </a:defRPr>
            </a:lvl2pPr>
            <a:lvl3pPr marL="1143000" indent="-228600" algn="r" rtl="1">
              <a:spcBef>
                <a:spcPct val="30000"/>
              </a:spcBef>
              <a:defRPr sz="1200">
                <a:solidFill>
                  <a:schemeClr val="tx1"/>
                </a:solidFill>
                <a:latin typeface="Arial" panose="020B0604020202020204" pitchFamily="34" charset="0"/>
                <a:cs typeface="Arial" panose="020B0604020202020204" pitchFamily="34" charset="0"/>
              </a:defRPr>
            </a:lvl3pPr>
            <a:lvl4pPr marL="1600200" indent="-228600" algn="r" rtl="1">
              <a:spcBef>
                <a:spcPct val="30000"/>
              </a:spcBef>
              <a:defRPr sz="1200">
                <a:solidFill>
                  <a:schemeClr val="tx1"/>
                </a:solidFill>
                <a:latin typeface="Arial" panose="020B0604020202020204" pitchFamily="34" charset="0"/>
                <a:cs typeface="Arial" panose="020B0604020202020204" pitchFamily="34" charset="0"/>
              </a:defRPr>
            </a:lvl4pPr>
            <a:lvl5pPr marL="2057400" indent="-228600" algn="r" rtl="1">
              <a:spcBef>
                <a:spcPct val="30000"/>
              </a:spcBef>
              <a:defRPr sz="12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eaLnBrk="1" hangingPunct="1">
              <a:spcBef>
                <a:spcPct val="0"/>
              </a:spcBef>
            </a:pPr>
            <a:r>
              <a:rPr lang="he-IL" altLang="he-IL" sz="1600"/>
              <a:t>החניך יתאר את מהלך המתחים בכניסת וביציאת </a:t>
            </a:r>
          </a:p>
          <a:p>
            <a:pPr eaLnBrk="1" hangingPunct="1">
              <a:spcBef>
                <a:spcPct val="0"/>
              </a:spcBef>
            </a:pPr>
            <a:r>
              <a:rPr lang="he-IL" altLang="he-IL" sz="1600"/>
              <a:t>מייצב המתח</a:t>
            </a:r>
            <a:r>
              <a:rPr lang="en-US" altLang="he-IL" sz="1600"/>
              <a:t> </a:t>
            </a:r>
          </a:p>
        </p:txBody>
      </p:sp>
      <p:sp>
        <p:nvSpPr>
          <p:cNvPr id="9" name="Text Box 19"/>
          <p:cNvSpPr txBox="1">
            <a:spLocks noChangeArrowheads="1"/>
          </p:cNvSpPr>
          <p:nvPr/>
        </p:nvSpPr>
        <p:spPr bwMode="auto">
          <a:xfrm>
            <a:off x="404813" y="2517775"/>
            <a:ext cx="719138" cy="336550"/>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lgn="r" rtl="1">
              <a:spcBef>
                <a:spcPct val="30000"/>
              </a:spcBef>
              <a:defRPr sz="1200">
                <a:solidFill>
                  <a:schemeClr val="tx1"/>
                </a:solidFill>
                <a:latin typeface="Arial" panose="020B0604020202020204" pitchFamily="34" charset="0"/>
                <a:cs typeface="Arial" panose="020B0604020202020204" pitchFamily="34" charset="0"/>
              </a:defRPr>
            </a:lvl1pPr>
            <a:lvl2pPr marL="742950" indent="-285750" algn="r" rtl="1">
              <a:spcBef>
                <a:spcPct val="30000"/>
              </a:spcBef>
              <a:defRPr sz="1200">
                <a:solidFill>
                  <a:schemeClr val="tx1"/>
                </a:solidFill>
                <a:latin typeface="Arial" panose="020B0604020202020204" pitchFamily="34" charset="0"/>
                <a:cs typeface="Arial" panose="020B0604020202020204" pitchFamily="34" charset="0"/>
              </a:defRPr>
            </a:lvl2pPr>
            <a:lvl3pPr marL="1143000" indent="-228600" algn="r" rtl="1">
              <a:spcBef>
                <a:spcPct val="30000"/>
              </a:spcBef>
              <a:defRPr sz="1200">
                <a:solidFill>
                  <a:schemeClr val="tx1"/>
                </a:solidFill>
                <a:latin typeface="Arial" panose="020B0604020202020204" pitchFamily="34" charset="0"/>
                <a:cs typeface="Arial" panose="020B0604020202020204" pitchFamily="34" charset="0"/>
              </a:defRPr>
            </a:lvl3pPr>
            <a:lvl4pPr marL="1600200" indent="-228600" algn="r" rtl="1">
              <a:spcBef>
                <a:spcPct val="30000"/>
              </a:spcBef>
              <a:defRPr sz="1200">
                <a:solidFill>
                  <a:schemeClr val="tx1"/>
                </a:solidFill>
                <a:latin typeface="Arial" panose="020B0604020202020204" pitchFamily="34" charset="0"/>
                <a:cs typeface="Arial" panose="020B0604020202020204" pitchFamily="34" charset="0"/>
              </a:defRPr>
            </a:lvl4pPr>
            <a:lvl5pPr marL="2057400" indent="-228600" algn="r" rtl="1">
              <a:spcBef>
                <a:spcPct val="30000"/>
              </a:spcBef>
              <a:defRPr sz="12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eaLnBrk="1" hangingPunct="1">
              <a:spcBef>
                <a:spcPct val="0"/>
              </a:spcBef>
            </a:pPr>
            <a:r>
              <a:rPr lang="he-IL" altLang="he-IL" sz="1600" dirty="0"/>
              <a:t>40 דק'</a:t>
            </a:r>
            <a:endParaRPr lang="en-US" altLang="he-IL" sz="1600" dirty="0"/>
          </a:p>
        </p:txBody>
      </p:sp>
    </p:spTree>
    <p:extLst>
      <p:ext uri="{BB962C8B-B14F-4D97-AF65-F5344CB8AC3E}">
        <p14:creationId xmlns:p14="http://schemas.microsoft.com/office/powerpoint/2010/main" val="110615404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מציין מיקום של תמונת שקופית 1"/>
          <p:cNvSpPr>
            <a:spLocks noGrp="1" noRot="1" noChangeAspect="1"/>
          </p:cNvSpPr>
          <p:nvPr>
            <p:ph type="sldImg"/>
          </p:nvPr>
        </p:nvSpPr>
        <p:spPr>
          <a:xfrm>
            <a:off x="685800" y="195263"/>
            <a:ext cx="5486400" cy="1372280"/>
          </a:xfrm>
        </p:spPr>
      </p:sp>
      <p:sp>
        <p:nvSpPr>
          <p:cNvPr id="4" name="מציין מיקום של מספר שקופית 3"/>
          <p:cNvSpPr>
            <a:spLocks noGrp="1"/>
          </p:cNvSpPr>
          <p:nvPr>
            <p:ph type="sldNum" sz="quarter" idx="10"/>
          </p:nvPr>
        </p:nvSpPr>
        <p:spPr/>
        <p:txBody>
          <a:bodyPr/>
          <a:lstStyle/>
          <a:p>
            <a:fld id="{F12F8595-D212-4FB1-A188-FFD54CA720AC}" type="slidenum">
              <a:rPr lang="he-IL" smtClean="0"/>
              <a:t>18</a:t>
            </a:fld>
            <a:endParaRPr lang="he-IL"/>
          </a:p>
        </p:txBody>
      </p:sp>
      <p:graphicFrame>
        <p:nvGraphicFramePr>
          <p:cNvPr id="7" name="Group 16"/>
          <p:cNvGraphicFramePr>
            <a:graphicFrameLocks noGrp="1"/>
          </p:cNvGraphicFramePr>
          <p:nvPr/>
        </p:nvGraphicFramePr>
        <p:xfrm>
          <a:off x="404813" y="2398713"/>
          <a:ext cx="6119812" cy="6421437"/>
        </p:xfrm>
        <a:graphic>
          <a:graphicData uri="http://schemas.openxmlformats.org/drawingml/2006/table">
            <a:tbl>
              <a:tblPr rtl="1"/>
              <a:tblGrid>
                <a:gridCol w="4679950">
                  <a:extLst>
                    <a:ext uri="{9D8B030D-6E8A-4147-A177-3AD203B41FA5}">
                      <a16:colId xmlns:a16="http://schemas.microsoft.com/office/drawing/2014/main" val="20000"/>
                    </a:ext>
                  </a:extLst>
                </a:gridCol>
                <a:gridCol w="1439862">
                  <a:extLst>
                    <a:ext uri="{9D8B030D-6E8A-4147-A177-3AD203B41FA5}">
                      <a16:colId xmlns:a16="http://schemas.microsoft.com/office/drawing/2014/main" val="20001"/>
                    </a:ext>
                  </a:extLst>
                </a:gridCol>
              </a:tblGrid>
              <a:tr h="335276">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he-IL" sz="1600" b="0" i="0" u="none" strike="noStrike" cap="none" normalizeH="0" baseline="0" dirty="0" smtClean="0">
                          <a:ln>
                            <a:noFill/>
                          </a:ln>
                          <a:solidFill>
                            <a:schemeClr val="tx1"/>
                          </a:solidFill>
                          <a:effectLst/>
                          <a:latin typeface="Arial" pitchFamily="34" charset="0"/>
                          <a:cs typeface="Arial" pitchFamily="34" charset="0"/>
                        </a:rPr>
                        <a:t>פירוט הנושא</a:t>
                      </a: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a:txBody>
                  <a:tcPr marT="45718" marB="45718"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he-IL" sz="1600" b="0" i="0" u="none" strike="noStrike" cap="none" normalizeH="0" baseline="0" smtClean="0">
                          <a:ln>
                            <a:noFill/>
                          </a:ln>
                          <a:solidFill>
                            <a:schemeClr val="tx1"/>
                          </a:solidFill>
                          <a:effectLst/>
                          <a:latin typeface="Arial" pitchFamily="34" charset="0"/>
                          <a:cs typeface="Arial" pitchFamily="34" charset="0"/>
                        </a:rPr>
                        <a:t>הנמקה</a:t>
                      </a:r>
                      <a:endParaRPr kumimoji="0" lang="en-US" sz="1600" b="0" i="0" u="none" strike="noStrike" cap="none" normalizeH="0" baseline="0" smtClean="0">
                        <a:ln>
                          <a:noFill/>
                        </a:ln>
                        <a:solidFill>
                          <a:schemeClr val="tx1"/>
                        </a:solidFill>
                        <a:effectLst/>
                        <a:latin typeface="Arial" pitchFamily="34" charset="0"/>
                        <a:cs typeface="Arial" pitchFamily="34" charset="0"/>
                      </a:endParaRPr>
                    </a:p>
                  </a:txBody>
                  <a:tcPr marT="45718" marB="45718"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6086161">
                <a:tc>
                  <a:txBody>
                    <a:bodyPr/>
                    <a:lstStyle/>
                    <a:p>
                      <a:pPr marL="0" marR="0" lvl="0" indent="0" algn="r" defTabSz="914400" rtl="1" eaLnBrk="1" fontAlgn="base" latinLnBrk="0" hangingPunct="1">
                        <a:lnSpc>
                          <a:spcPct val="100000"/>
                        </a:lnSpc>
                        <a:spcBef>
                          <a:spcPct val="0"/>
                        </a:spcBef>
                        <a:spcAft>
                          <a:spcPct val="0"/>
                        </a:spcAft>
                        <a:buClrTx/>
                        <a:buSzTx/>
                        <a:buFontTx/>
                        <a:buNone/>
                        <a:tabLst/>
                      </a:pPr>
                      <a:r>
                        <a:rPr kumimoji="0" lang="he-IL" sz="1600" b="0" i="0" u="none" strike="noStrike" cap="none" normalizeH="0" baseline="0" dirty="0" smtClean="0">
                          <a:ln>
                            <a:noFill/>
                          </a:ln>
                          <a:solidFill>
                            <a:schemeClr val="tx1"/>
                          </a:solidFill>
                          <a:effectLst/>
                          <a:latin typeface="Arial" pitchFamily="34" charset="0"/>
                          <a:cs typeface="Arial" pitchFamily="34" charset="0"/>
                        </a:rPr>
                        <a:t>תפקידה הוא לדגום את האות ולהשוות אותו לערך </a:t>
                      </a:r>
                      <a:r>
                        <a:rPr kumimoji="0" lang="he-IL" sz="1600" b="0" i="0" u="none" strike="noStrike" cap="none" normalizeH="0" baseline="0" smtClean="0">
                          <a:ln>
                            <a:noFill/>
                          </a:ln>
                          <a:solidFill>
                            <a:schemeClr val="tx1"/>
                          </a:solidFill>
                          <a:effectLst/>
                          <a:latin typeface="Arial" pitchFamily="34" charset="0"/>
                          <a:cs typeface="Arial" pitchFamily="34" charset="0"/>
                        </a:rPr>
                        <a:t>שבחר המשתמש.</a:t>
                      </a:r>
                      <a:endParaRPr kumimoji="0" lang="he-IL"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r" defTabSz="914400" rtl="1" eaLnBrk="1" fontAlgn="base" latinLnBrk="0" hangingPunct="1">
                        <a:lnSpc>
                          <a:spcPct val="100000"/>
                        </a:lnSpc>
                        <a:spcBef>
                          <a:spcPct val="0"/>
                        </a:spcBef>
                        <a:spcAft>
                          <a:spcPct val="0"/>
                        </a:spcAft>
                        <a:buClrTx/>
                        <a:buSzTx/>
                        <a:buFontTx/>
                        <a:buNone/>
                        <a:tabLst/>
                      </a:pPr>
                      <a:endParaRPr kumimoji="0" lang="he-IL"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r" defTabSz="914400" rtl="1" eaLnBrk="1" fontAlgn="base" latinLnBrk="0" hangingPunct="1">
                        <a:lnSpc>
                          <a:spcPct val="100000"/>
                        </a:lnSpc>
                        <a:spcBef>
                          <a:spcPct val="0"/>
                        </a:spcBef>
                        <a:spcAft>
                          <a:spcPct val="0"/>
                        </a:spcAft>
                        <a:buClrTx/>
                        <a:buSzTx/>
                        <a:buFontTx/>
                        <a:buNone/>
                        <a:tabLst/>
                      </a:pPr>
                      <a:r>
                        <a:rPr kumimoji="0" lang="he-IL" sz="1600" b="0" i="0" u="none" strike="noStrike" cap="none" normalizeH="0" baseline="0" dirty="0" smtClean="0">
                          <a:ln>
                            <a:noFill/>
                          </a:ln>
                          <a:solidFill>
                            <a:srgbClr val="009900"/>
                          </a:solidFill>
                          <a:effectLst/>
                          <a:latin typeface="Arial" pitchFamily="34" charset="0"/>
                          <a:cs typeface="Guttman Yad-Brush" pitchFamily="2" charset="-79"/>
                        </a:rPr>
                        <a:t>לדוגמא, במזגן יש מערכת משוב שתפקידה לדגום את הטמפרטורה בחדר ובהתאם לכך להתאים את פעולת המזגן (חימום או קירור).</a:t>
                      </a:r>
                    </a:p>
                    <a:p>
                      <a:pPr marL="0" marR="0" lvl="0" indent="0" algn="r" defTabSz="914400" rtl="1" eaLnBrk="1" fontAlgn="base" latinLnBrk="0" hangingPunct="1">
                        <a:lnSpc>
                          <a:spcPct val="100000"/>
                        </a:lnSpc>
                        <a:spcBef>
                          <a:spcPct val="0"/>
                        </a:spcBef>
                        <a:spcAft>
                          <a:spcPct val="0"/>
                        </a:spcAft>
                        <a:buClrTx/>
                        <a:buSzTx/>
                        <a:buFontTx/>
                        <a:buNone/>
                        <a:tabLst/>
                      </a:pPr>
                      <a:endParaRPr kumimoji="0" lang="he-IL" sz="1600" b="0" i="0" u="sng" strike="noStrike" cap="none" normalizeH="0" baseline="0" dirty="0" smtClean="0">
                        <a:ln>
                          <a:noFill/>
                        </a:ln>
                        <a:solidFill>
                          <a:srgbClr val="009900"/>
                        </a:solidFill>
                        <a:effectLst/>
                        <a:latin typeface="Arial" pitchFamily="34" charset="0"/>
                        <a:cs typeface="Guttman Yad-Brush" pitchFamily="2" charset="-79"/>
                      </a:endParaRPr>
                    </a:p>
                    <a:p>
                      <a:pPr marL="0" marR="0" lvl="0" indent="0" algn="r" defTabSz="914400" rtl="1" eaLnBrk="1" fontAlgn="base" latinLnBrk="0" hangingPunct="1">
                        <a:lnSpc>
                          <a:spcPct val="100000"/>
                        </a:lnSpc>
                        <a:spcBef>
                          <a:spcPct val="0"/>
                        </a:spcBef>
                        <a:spcAft>
                          <a:spcPct val="0"/>
                        </a:spcAft>
                        <a:buClrTx/>
                        <a:buSzTx/>
                        <a:buFontTx/>
                        <a:buNone/>
                        <a:tabLst/>
                      </a:pP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r" defTabSz="914400" rtl="1" eaLnBrk="1" fontAlgn="base" latinLnBrk="0" hangingPunct="1">
                        <a:lnSpc>
                          <a:spcPct val="100000"/>
                        </a:lnSpc>
                        <a:spcBef>
                          <a:spcPct val="0"/>
                        </a:spcBef>
                        <a:spcAft>
                          <a:spcPct val="0"/>
                        </a:spcAft>
                        <a:buClrTx/>
                        <a:buSzTx/>
                        <a:buFontTx/>
                        <a:buNone/>
                        <a:tabLst/>
                      </a:pPr>
                      <a:endParaRPr kumimoji="0" lang="he-IL" sz="1600" b="0" i="0" u="none" strike="noStrike" cap="none" normalizeH="0" baseline="0" dirty="0" smtClean="0">
                        <a:ln>
                          <a:noFill/>
                        </a:ln>
                        <a:solidFill>
                          <a:schemeClr val="tx1"/>
                        </a:solidFill>
                        <a:effectLst/>
                        <a:latin typeface="Arial" pitchFamily="34" charset="0"/>
                        <a:cs typeface="Arial" pitchFamily="34" charset="0"/>
                      </a:endParaRPr>
                    </a:p>
                  </a:txBody>
                  <a:tcPr marT="45718" marB="45718"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1" eaLnBrk="1" fontAlgn="base" latinLnBrk="0" hangingPunct="1">
                        <a:lnSpc>
                          <a:spcPct val="100000"/>
                        </a:lnSpc>
                        <a:spcBef>
                          <a:spcPct val="0"/>
                        </a:spcBef>
                        <a:spcAft>
                          <a:spcPct val="0"/>
                        </a:spcAft>
                        <a:buClrTx/>
                        <a:buSzTx/>
                        <a:buFontTx/>
                        <a:buNone/>
                        <a:tabLst/>
                      </a:pPr>
                      <a:endParaRPr kumimoji="0" lang="he-IL" sz="1600" b="0" i="0" u="none" strike="noStrike" cap="none" normalizeH="0" baseline="0" dirty="0" smtClean="0">
                        <a:ln>
                          <a:noFill/>
                        </a:ln>
                        <a:solidFill>
                          <a:schemeClr val="tx1"/>
                        </a:solidFill>
                        <a:effectLst/>
                        <a:latin typeface="Arial" pitchFamily="34" charset="0"/>
                        <a:cs typeface="Arial" pitchFamily="34" charset="0"/>
                      </a:endParaRPr>
                    </a:p>
                  </a:txBody>
                  <a:tcPr marT="45718" marB="45718"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36564672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מציין מיקום של תמונת שקופית 1"/>
          <p:cNvSpPr>
            <a:spLocks noGrp="1" noRot="1" noChangeAspect="1"/>
          </p:cNvSpPr>
          <p:nvPr>
            <p:ph type="sldImg"/>
          </p:nvPr>
        </p:nvSpPr>
        <p:spPr>
          <a:xfrm>
            <a:off x="685800" y="195263"/>
            <a:ext cx="5486400" cy="1880280"/>
          </a:xfrm>
        </p:spPr>
      </p:sp>
      <p:sp>
        <p:nvSpPr>
          <p:cNvPr id="4" name="מציין מיקום של מספר שקופית 3"/>
          <p:cNvSpPr>
            <a:spLocks noGrp="1"/>
          </p:cNvSpPr>
          <p:nvPr>
            <p:ph type="sldNum" sz="quarter" idx="10"/>
          </p:nvPr>
        </p:nvSpPr>
        <p:spPr/>
        <p:txBody>
          <a:bodyPr/>
          <a:lstStyle/>
          <a:p>
            <a:fld id="{F12F8595-D212-4FB1-A188-FFD54CA720AC}" type="slidenum">
              <a:rPr lang="he-IL" smtClean="0"/>
              <a:t>19</a:t>
            </a:fld>
            <a:endParaRPr lang="he-IL"/>
          </a:p>
        </p:txBody>
      </p:sp>
      <p:graphicFrame>
        <p:nvGraphicFramePr>
          <p:cNvPr id="7" name="Group 4"/>
          <p:cNvGraphicFramePr>
            <a:graphicFrameLocks noGrp="1"/>
          </p:cNvGraphicFramePr>
          <p:nvPr/>
        </p:nvGraphicFramePr>
        <p:xfrm>
          <a:off x="404813" y="2398713"/>
          <a:ext cx="6119812" cy="6421437"/>
        </p:xfrm>
        <a:graphic>
          <a:graphicData uri="http://schemas.openxmlformats.org/drawingml/2006/table">
            <a:tbl>
              <a:tblPr rtl="1"/>
              <a:tblGrid>
                <a:gridCol w="4679950">
                  <a:extLst>
                    <a:ext uri="{9D8B030D-6E8A-4147-A177-3AD203B41FA5}">
                      <a16:colId xmlns:a16="http://schemas.microsoft.com/office/drawing/2014/main" val="20000"/>
                    </a:ext>
                  </a:extLst>
                </a:gridCol>
                <a:gridCol w="1439862">
                  <a:extLst>
                    <a:ext uri="{9D8B030D-6E8A-4147-A177-3AD203B41FA5}">
                      <a16:colId xmlns:a16="http://schemas.microsoft.com/office/drawing/2014/main" val="20001"/>
                    </a:ext>
                  </a:extLst>
                </a:gridCol>
              </a:tblGrid>
              <a:tr h="335276">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he-IL" sz="1600" b="0" i="0" u="none" strike="noStrike" cap="none" normalizeH="0" baseline="0" smtClean="0">
                          <a:ln>
                            <a:noFill/>
                          </a:ln>
                          <a:solidFill>
                            <a:schemeClr val="tx1"/>
                          </a:solidFill>
                          <a:effectLst/>
                          <a:latin typeface="Arial" pitchFamily="34" charset="0"/>
                          <a:cs typeface="Arial" pitchFamily="34" charset="0"/>
                        </a:rPr>
                        <a:t>פירוט הנושא</a:t>
                      </a:r>
                      <a:endParaRPr kumimoji="0" lang="en-US" sz="1600" b="0" i="0" u="none" strike="noStrike" cap="none" normalizeH="0" baseline="0" smtClean="0">
                        <a:ln>
                          <a:noFill/>
                        </a:ln>
                        <a:solidFill>
                          <a:schemeClr val="tx1"/>
                        </a:solidFill>
                        <a:effectLst/>
                        <a:latin typeface="Arial" pitchFamily="34" charset="0"/>
                        <a:cs typeface="Arial" pitchFamily="34" charset="0"/>
                      </a:endParaRPr>
                    </a:p>
                  </a:txBody>
                  <a:tcPr marT="45718" marB="45718"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he-IL" sz="1600" b="0" i="0" u="none" strike="noStrike" cap="none" normalizeH="0" baseline="0" smtClean="0">
                          <a:ln>
                            <a:noFill/>
                          </a:ln>
                          <a:solidFill>
                            <a:schemeClr val="tx1"/>
                          </a:solidFill>
                          <a:effectLst/>
                          <a:latin typeface="Arial" pitchFamily="34" charset="0"/>
                          <a:cs typeface="Arial" pitchFamily="34" charset="0"/>
                        </a:rPr>
                        <a:t>הנמקה</a:t>
                      </a:r>
                      <a:endParaRPr kumimoji="0" lang="en-US" sz="1600" b="0" i="0" u="none" strike="noStrike" cap="none" normalizeH="0" baseline="0" smtClean="0">
                        <a:ln>
                          <a:noFill/>
                        </a:ln>
                        <a:solidFill>
                          <a:schemeClr val="tx1"/>
                        </a:solidFill>
                        <a:effectLst/>
                        <a:latin typeface="Arial" pitchFamily="34" charset="0"/>
                        <a:cs typeface="Arial" pitchFamily="34" charset="0"/>
                      </a:endParaRPr>
                    </a:p>
                  </a:txBody>
                  <a:tcPr marT="45718" marB="45718"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6086161">
                <a:tc>
                  <a:txBody>
                    <a:bodyPr/>
                    <a:lstStyle/>
                    <a:p>
                      <a:pPr marL="0" marR="0" lvl="0" indent="0" algn="r" defTabSz="914400" rtl="1" eaLnBrk="1" fontAlgn="base" latinLnBrk="0" hangingPunct="1">
                        <a:lnSpc>
                          <a:spcPct val="100000"/>
                        </a:lnSpc>
                        <a:spcBef>
                          <a:spcPct val="0"/>
                        </a:spcBef>
                        <a:spcAft>
                          <a:spcPct val="0"/>
                        </a:spcAft>
                        <a:buClrTx/>
                        <a:buSzTx/>
                        <a:buFontTx/>
                        <a:buNone/>
                        <a:tabLst/>
                      </a:pPr>
                      <a:r>
                        <a:rPr kumimoji="0" lang="he-IL" sz="1600" b="0" i="0" u="none" strike="noStrike" cap="none" normalizeH="0" baseline="0" smtClean="0">
                          <a:ln>
                            <a:noFill/>
                          </a:ln>
                          <a:solidFill>
                            <a:schemeClr val="tx1"/>
                          </a:solidFill>
                          <a:effectLst/>
                          <a:latin typeface="Arial" pitchFamily="34" charset="0"/>
                          <a:cs typeface="Arial" pitchFamily="34" charset="0"/>
                        </a:rPr>
                        <a:t>מהלך המתחים בספק כוח:</a:t>
                      </a:r>
                    </a:p>
                    <a:p>
                      <a:pPr marL="0" marR="0" lvl="0" indent="0" algn="r" defTabSz="914400" rtl="1" eaLnBrk="1" fontAlgn="base" latinLnBrk="0" hangingPunct="1">
                        <a:lnSpc>
                          <a:spcPct val="100000"/>
                        </a:lnSpc>
                        <a:spcBef>
                          <a:spcPct val="0"/>
                        </a:spcBef>
                        <a:spcAft>
                          <a:spcPct val="0"/>
                        </a:spcAft>
                        <a:buClrTx/>
                        <a:buSzTx/>
                        <a:buFontTx/>
                        <a:buNone/>
                        <a:tabLst/>
                      </a:pPr>
                      <a:r>
                        <a:rPr kumimoji="0" lang="he-IL" sz="1600" b="0" i="0" u="none" strike="noStrike" cap="none" normalizeH="0" baseline="0" smtClean="0">
                          <a:ln>
                            <a:noFill/>
                          </a:ln>
                          <a:solidFill>
                            <a:schemeClr val="tx1"/>
                          </a:solidFill>
                          <a:effectLst/>
                          <a:latin typeface="Arial" pitchFamily="34" charset="0"/>
                          <a:cs typeface="Arial" pitchFamily="34" charset="0"/>
                        </a:rPr>
                        <a:t>שלב 1- שנאי.</a:t>
                      </a:r>
                    </a:p>
                    <a:p>
                      <a:pPr marL="0" marR="0" lvl="0" indent="0" algn="r" defTabSz="914400" rtl="1" eaLnBrk="1" fontAlgn="base" latinLnBrk="0" hangingPunct="1">
                        <a:lnSpc>
                          <a:spcPct val="100000"/>
                        </a:lnSpc>
                        <a:spcBef>
                          <a:spcPct val="0"/>
                        </a:spcBef>
                        <a:spcAft>
                          <a:spcPct val="0"/>
                        </a:spcAft>
                        <a:buClrTx/>
                        <a:buSzTx/>
                        <a:buFontTx/>
                        <a:buNone/>
                        <a:tabLst/>
                      </a:pPr>
                      <a:r>
                        <a:rPr kumimoji="0" lang="he-IL" sz="1600" b="0" i="0" u="none" strike="noStrike" cap="none" normalizeH="0" baseline="0" smtClean="0">
                          <a:ln>
                            <a:noFill/>
                          </a:ln>
                          <a:solidFill>
                            <a:schemeClr val="tx1"/>
                          </a:solidFill>
                          <a:effectLst/>
                          <a:latin typeface="Arial" pitchFamily="34" charset="0"/>
                          <a:cs typeface="Arial" pitchFamily="34" charset="0"/>
                        </a:rPr>
                        <a:t>כניסה: אות </a:t>
                      </a:r>
                      <a:r>
                        <a:rPr kumimoji="0" lang="en-US" sz="1600" b="0" i="0" u="none" strike="noStrike" cap="none" normalizeH="0" baseline="0" smtClean="0">
                          <a:ln>
                            <a:noFill/>
                          </a:ln>
                          <a:solidFill>
                            <a:schemeClr val="tx1"/>
                          </a:solidFill>
                          <a:effectLst/>
                          <a:latin typeface="Arial" pitchFamily="34" charset="0"/>
                          <a:cs typeface="Arial" pitchFamily="34" charset="0"/>
                        </a:rPr>
                        <a:t>AC</a:t>
                      </a:r>
                      <a:r>
                        <a:rPr kumimoji="0" lang="he-IL" sz="1600" b="0" i="0" u="none" strike="noStrike" cap="none" normalizeH="0" baseline="0" smtClean="0">
                          <a:ln>
                            <a:noFill/>
                          </a:ln>
                          <a:solidFill>
                            <a:schemeClr val="tx1"/>
                          </a:solidFill>
                          <a:effectLst/>
                          <a:latin typeface="Arial" pitchFamily="34" charset="0"/>
                          <a:cs typeface="Arial" pitchFamily="34" charset="0"/>
                        </a:rPr>
                        <a:t> ,חילופין.</a:t>
                      </a:r>
                    </a:p>
                    <a:p>
                      <a:pPr marL="0" marR="0" lvl="0" indent="0" algn="r" defTabSz="914400" rtl="1" eaLnBrk="1" fontAlgn="base" latinLnBrk="0" hangingPunct="1">
                        <a:lnSpc>
                          <a:spcPct val="100000"/>
                        </a:lnSpc>
                        <a:spcBef>
                          <a:spcPct val="0"/>
                        </a:spcBef>
                        <a:spcAft>
                          <a:spcPct val="0"/>
                        </a:spcAft>
                        <a:buClrTx/>
                        <a:buSzTx/>
                        <a:buFontTx/>
                        <a:buNone/>
                        <a:tabLst/>
                      </a:pPr>
                      <a:r>
                        <a:rPr kumimoji="0" lang="he-IL" sz="1600" b="0" i="0" u="none" strike="noStrike" cap="none" normalizeH="0" baseline="0" smtClean="0">
                          <a:ln>
                            <a:noFill/>
                          </a:ln>
                          <a:solidFill>
                            <a:schemeClr val="tx1"/>
                          </a:solidFill>
                          <a:effectLst/>
                          <a:latin typeface="Arial" pitchFamily="34" charset="0"/>
                          <a:cs typeface="Arial" pitchFamily="34" charset="0"/>
                        </a:rPr>
                        <a:t>יציאה: אות </a:t>
                      </a:r>
                      <a:r>
                        <a:rPr kumimoji="0" lang="en-US" sz="1600" b="0" i="0" u="none" strike="noStrike" cap="none" normalizeH="0" baseline="0" smtClean="0">
                          <a:ln>
                            <a:noFill/>
                          </a:ln>
                          <a:solidFill>
                            <a:schemeClr val="tx1"/>
                          </a:solidFill>
                          <a:effectLst/>
                          <a:latin typeface="Arial" pitchFamily="34" charset="0"/>
                          <a:cs typeface="Arial" pitchFamily="34" charset="0"/>
                        </a:rPr>
                        <a:t>AC</a:t>
                      </a:r>
                      <a:r>
                        <a:rPr kumimoji="0" lang="he-IL" sz="1600" b="0" i="0" u="none" strike="noStrike" cap="none" normalizeH="0" baseline="0" smtClean="0">
                          <a:ln>
                            <a:noFill/>
                          </a:ln>
                          <a:solidFill>
                            <a:schemeClr val="tx1"/>
                          </a:solidFill>
                          <a:effectLst/>
                          <a:latin typeface="Arial" pitchFamily="34" charset="0"/>
                          <a:cs typeface="Arial" pitchFamily="34" charset="0"/>
                        </a:rPr>
                        <a:t> מוקטן, כלומר, בעוצמה נמוכה.</a:t>
                      </a:r>
                    </a:p>
                    <a:p>
                      <a:pPr marL="0" marR="0" lvl="0" indent="0" algn="r" defTabSz="914400" rtl="1" eaLnBrk="1" fontAlgn="base" latinLnBrk="0" hangingPunct="1">
                        <a:lnSpc>
                          <a:spcPct val="100000"/>
                        </a:lnSpc>
                        <a:spcBef>
                          <a:spcPct val="0"/>
                        </a:spcBef>
                        <a:spcAft>
                          <a:spcPct val="0"/>
                        </a:spcAft>
                        <a:buClrTx/>
                        <a:buSzTx/>
                        <a:buFontTx/>
                        <a:buNone/>
                        <a:tabLst/>
                      </a:pPr>
                      <a:endParaRPr kumimoji="0" lang="he-IL" sz="1600" b="0" i="0" u="none" strike="noStrike" cap="none" normalizeH="0" baseline="0" smtClean="0">
                        <a:ln>
                          <a:noFill/>
                        </a:ln>
                        <a:solidFill>
                          <a:schemeClr val="tx1"/>
                        </a:solidFill>
                        <a:effectLst/>
                        <a:latin typeface="Arial" pitchFamily="34" charset="0"/>
                        <a:cs typeface="Arial" pitchFamily="34" charset="0"/>
                      </a:endParaRPr>
                    </a:p>
                    <a:p>
                      <a:pPr marL="0" marR="0" lvl="0" indent="0" algn="r" defTabSz="914400" rtl="1" eaLnBrk="1" fontAlgn="base" latinLnBrk="0" hangingPunct="1">
                        <a:lnSpc>
                          <a:spcPct val="100000"/>
                        </a:lnSpc>
                        <a:spcBef>
                          <a:spcPct val="0"/>
                        </a:spcBef>
                        <a:spcAft>
                          <a:spcPct val="0"/>
                        </a:spcAft>
                        <a:buClrTx/>
                        <a:buSzTx/>
                        <a:buFontTx/>
                        <a:buNone/>
                        <a:tabLst/>
                      </a:pPr>
                      <a:r>
                        <a:rPr kumimoji="0" lang="he-IL" sz="1600" b="0" i="0" u="none" strike="noStrike" cap="none" normalizeH="0" baseline="0" smtClean="0">
                          <a:ln>
                            <a:noFill/>
                          </a:ln>
                          <a:solidFill>
                            <a:schemeClr val="tx1"/>
                          </a:solidFill>
                          <a:effectLst/>
                          <a:latin typeface="Arial" pitchFamily="34" charset="0"/>
                          <a:cs typeface="Arial" pitchFamily="34" charset="0"/>
                        </a:rPr>
                        <a:t>שלב 2- מיישר דו דרכי.</a:t>
                      </a:r>
                    </a:p>
                    <a:p>
                      <a:pPr marL="0" marR="0" lvl="0" indent="0" algn="r" defTabSz="914400" rtl="1" eaLnBrk="1" fontAlgn="base" latinLnBrk="0" hangingPunct="1">
                        <a:lnSpc>
                          <a:spcPct val="100000"/>
                        </a:lnSpc>
                        <a:spcBef>
                          <a:spcPct val="0"/>
                        </a:spcBef>
                        <a:spcAft>
                          <a:spcPct val="0"/>
                        </a:spcAft>
                        <a:buClrTx/>
                        <a:buSzTx/>
                        <a:buFontTx/>
                        <a:buNone/>
                        <a:tabLst/>
                      </a:pPr>
                      <a:r>
                        <a:rPr kumimoji="0" lang="he-IL" sz="1600" b="0" i="0" u="none" strike="noStrike" cap="none" normalizeH="0" baseline="0" smtClean="0">
                          <a:ln>
                            <a:noFill/>
                          </a:ln>
                          <a:solidFill>
                            <a:schemeClr val="tx1"/>
                          </a:solidFill>
                          <a:effectLst/>
                          <a:latin typeface="Arial" pitchFamily="34" charset="0"/>
                          <a:cs typeface="Arial" pitchFamily="34" charset="0"/>
                        </a:rPr>
                        <a:t>כניסה: אות </a:t>
                      </a:r>
                      <a:r>
                        <a:rPr kumimoji="0" lang="en-US" sz="1600" b="0" i="0" u="none" strike="noStrike" cap="none" normalizeH="0" baseline="0" smtClean="0">
                          <a:ln>
                            <a:noFill/>
                          </a:ln>
                          <a:solidFill>
                            <a:schemeClr val="tx1"/>
                          </a:solidFill>
                          <a:effectLst/>
                          <a:latin typeface="Arial" pitchFamily="34" charset="0"/>
                          <a:cs typeface="Arial" pitchFamily="34" charset="0"/>
                        </a:rPr>
                        <a:t>AC</a:t>
                      </a:r>
                      <a:r>
                        <a:rPr kumimoji="0" lang="he-IL" sz="1600" b="0" i="0" u="none" strike="noStrike" cap="none" normalizeH="0" baseline="0" smtClean="0">
                          <a:ln>
                            <a:noFill/>
                          </a:ln>
                          <a:solidFill>
                            <a:schemeClr val="tx1"/>
                          </a:solidFill>
                          <a:effectLst/>
                          <a:latin typeface="Arial" pitchFamily="34" charset="0"/>
                          <a:cs typeface="Arial" pitchFamily="34" charset="0"/>
                        </a:rPr>
                        <a:t> מוקטן, כלומר, בעוצמה נמוכה.</a:t>
                      </a:r>
                      <a:endParaRPr kumimoji="0" lang="en-US" sz="1600" b="0" i="0" u="none" strike="noStrike" cap="none" normalizeH="0" baseline="0" smtClean="0">
                        <a:ln>
                          <a:noFill/>
                        </a:ln>
                        <a:solidFill>
                          <a:schemeClr val="tx1"/>
                        </a:solidFill>
                        <a:effectLst/>
                        <a:latin typeface="Arial" pitchFamily="34" charset="0"/>
                        <a:cs typeface="Arial" pitchFamily="34" charset="0"/>
                      </a:endParaRPr>
                    </a:p>
                    <a:p>
                      <a:pPr marL="0" marR="0" lvl="0" indent="0" algn="r" defTabSz="914400" rtl="1" eaLnBrk="1" fontAlgn="base" latinLnBrk="0" hangingPunct="1">
                        <a:lnSpc>
                          <a:spcPct val="100000"/>
                        </a:lnSpc>
                        <a:spcBef>
                          <a:spcPct val="0"/>
                        </a:spcBef>
                        <a:spcAft>
                          <a:spcPct val="0"/>
                        </a:spcAft>
                        <a:buClrTx/>
                        <a:buSzTx/>
                        <a:buFontTx/>
                        <a:buNone/>
                        <a:tabLst/>
                      </a:pPr>
                      <a:r>
                        <a:rPr kumimoji="0" lang="he-IL" sz="1600" b="0" i="0" u="none" strike="noStrike" cap="none" normalizeH="0" baseline="0" smtClean="0">
                          <a:ln>
                            <a:noFill/>
                          </a:ln>
                          <a:solidFill>
                            <a:schemeClr val="tx1"/>
                          </a:solidFill>
                          <a:effectLst/>
                          <a:latin typeface="Arial" pitchFamily="34" charset="0"/>
                          <a:cs typeface="Arial" pitchFamily="34" charset="0"/>
                        </a:rPr>
                        <a:t>יציאה: אות פועם.</a:t>
                      </a:r>
                    </a:p>
                    <a:p>
                      <a:pPr marL="0" marR="0" lvl="0" indent="0" algn="r" defTabSz="914400" rtl="1" eaLnBrk="1" fontAlgn="base" latinLnBrk="0" hangingPunct="1">
                        <a:lnSpc>
                          <a:spcPct val="100000"/>
                        </a:lnSpc>
                        <a:spcBef>
                          <a:spcPct val="0"/>
                        </a:spcBef>
                        <a:spcAft>
                          <a:spcPct val="0"/>
                        </a:spcAft>
                        <a:buClrTx/>
                        <a:buSzTx/>
                        <a:buFontTx/>
                        <a:buNone/>
                        <a:tabLst/>
                      </a:pPr>
                      <a:endParaRPr kumimoji="0" lang="he-IL" sz="1600" b="0" i="0" u="none" strike="noStrike" cap="none" normalizeH="0" baseline="0" smtClean="0">
                        <a:ln>
                          <a:noFill/>
                        </a:ln>
                        <a:solidFill>
                          <a:schemeClr val="tx1"/>
                        </a:solidFill>
                        <a:effectLst/>
                        <a:latin typeface="Arial" pitchFamily="34" charset="0"/>
                        <a:cs typeface="Arial" pitchFamily="34" charset="0"/>
                      </a:endParaRPr>
                    </a:p>
                    <a:p>
                      <a:pPr marL="0" marR="0" lvl="0" indent="0" algn="r" defTabSz="914400" rtl="1" eaLnBrk="1" fontAlgn="base" latinLnBrk="0" hangingPunct="1">
                        <a:lnSpc>
                          <a:spcPct val="100000"/>
                        </a:lnSpc>
                        <a:spcBef>
                          <a:spcPct val="0"/>
                        </a:spcBef>
                        <a:spcAft>
                          <a:spcPct val="0"/>
                        </a:spcAft>
                        <a:buClrTx/>
                        <a:buSzTx/>
                        <a:buFontTx/>
                        <a:buNone/>
                        <a:tabLst/>
                      </a:pPr>
                      <a:r>
                        <a:rPr kumimoji="0" lang="he-IL" sz="1600" b="0" i="0" u="none" strike="noStrike" cap="none" normalizeH="0" baseline="0" smtClean="0">
                          <a:ln>
                            <a:noFill/>
                          </a:ln>
                          <a:solidFill>
                            <a:schemeClr val="tx1"/>
                          </a:solidFill>
                          <a:effectLst/>
                          <a:latin typeface="Arial" pitchFamily="34" charset="0"/>
                          <a:cs typeface="Arial" pitchFamily="34" charset="0"/>
                        </a:rPr>
                        <a:t>שלב 3- מסנן.</a:t>
                      </a:r>
                    </a:p>
                    <a:p>
                      <a:pPr marL="0" marR="0" lvl="0" indent="0" algn="r" defTabSz="914400" rtl="1" eaLnBrk="1" fontAlgn="base" latinLnBrk="0" hangingPunct="1">
                        <a:lnSpc>
                          <a:spcPct val="100000"/>
                        </a:lnSpc>
                        <a:spcBef>
                          <a:spcPct val="0"/>
                        </a:spcBef>
                        <a:spcAft>
                          <a:spcPct val="0"/>
                        </a:spcAft>
                        <a:buClrTx/>
                        <a:buSzTx/>
                        <a:buFontTx/>
                        <a:buNone/>
                        <a:tabLst/>
                      </a:pPr>
                      <a:r>
                        <a:rPr kumimoji="0" lang="he-IL" sz="1600" b="0" i="0" u="none" strike="noStrike" cap="none" normalizeH="0" baseline="0" smtClean="0">
                          <a:ln>
                            <a:noFill/>
                          </a:ln>
                          <a:solidFill>
                            <a:schemeClr val="tx1"/>
                          </a:solidFill>
                          <a:effectLst/>
                          <a:latin typeface="Arial" pitchFamily="34" charset="0"/>
                          <a:cs typeface="Arial" pitchFamily="34" charset="0"/>
                        </a:rPr>
                        <a:t>כניסה: אות פועם.</a:t>
                      </a:r>
                    </a:p>
                    <a:p>
                      <a:pPr marL="0" marR="0" lvl="0" indent="0" algn="r" defTabSz="914400" rtl="1" eaLnBrk="1" fontAlgn="base" latinLnBrk="0" hangingPunct="1">
                        <a:lnSpc>
                          <a:spcPct val="100000"/>
                        </a:lnSpc>
                        <a:spcBef>
                          <a:spcPct val="0"/>
                        </a:spcBef>
                        <a:spcAft>
                          <a:spcPct val="0"/>
                        </a:spcAft>
                        <a:buClrTx/>
                        <a:buSzTx/>
                        <a:buFontTx/>
                        <a:buNone/>
                        <a:tabLst/>
                      </a:pPr>
                      <a:r>
                        <a:rPr kumimoji="0" lang="he-IL" sz="1600" b="0" i="0" u="none" strike="noStrike" cap="none" normalizeH="0" baseline="0" smtClean="0">
                          <a:ln>
                            <a:noFill/>
                          </a:ln>
                          <a:solidFill>
                            <a:schemeClr val="tx1"/>
                          </a:solidFill>
                          <a:effectLst/>
                          <a:latin typeface="Arial" pitchFamily="34" charset="0"/>
                          <a:cs typeface="Arial" pitchFamily="34" charset="0"/>
                        </a:rPr>
                        <a:t>יציאה: אות </a:t>
                      </a:r>
                      <a:r>
                        <a:rPr kumimoji="0" lang="en-US" sz="1600" b="0" i="0" u="none" strike="noStrike" cap="none" normalizeH="0" baseline="0" smtClean="0">
                          <a:ln>
                            <a:noFill/>
                          </a:ln>
                          <a:solidFill>
                            <a:schemeClr val="tx1"/>
                          </a:solidFill>
                          <a:effectLst/>
                          <a:latin typeface="Arial" pitchFamily="34" charset="0"/>
                          <a:cs typeface="Arial" pitchFamily="34" charset="0"/>
                        </a:rPr>
                        <a:t>DC</a:t>
                      </a:r>
                      <a:r>
                        <a:rPr kumimoji="0" lang="he-IL" sz="1600" b="0" i="0" u="none" strike="noStrike" cap="none" normalizeH="0" baseline="0" smtClean="0">
                          <a:ln>
                            <a:noFill/>
                          </a:ln>
                          <a:solidFill>
                            <a:schemeClr val="tx1"/>
                          </a:solidFill>
                          <a:effectLst/>
                          <a:latin typeface="Arial" pitchFamily="34" charset="0"/>
                          <a:cs typeface="Arial" pitchFamily="34" charset="0"/>
                        </a:rPr>
                        <a:t> עם אדוות.</a:t>
                      </a:r>
                    </a:p>
                    <a:p>
                      <a:pPr marL="0" marR="0" lvl="0" indent="0" algn="r" defTabSz="914400" rtl="1" eaLnBrk="1" fontAlgn="base" latinLnBrk="0" hangingPunct="1">
                        <a:lnSpc>
                          <a:spcPct val="100000"/>
                        </a:lnSpc>
                        <a:spcBef>
                          <a:spcPct val="0"/>
                        </a:spcBef>
                        <a:spcAft>
                          <a:spcPct val="0"/>
                        </a:spcAft>
                        <a:buClrTx/>
                        <a:buSzTx/>
                        <a:buFontTx/>
                        <a:buNone/>
                        <a:tabLst/>
                      </a:pPr>
                      <a:endParaRPr kumimoji="0" lang="he-IL" sz="1600" b="0" i="0" u="none" strike="noStrike" cap="none" normalizeH="0" baseline="0" smtClean="0">
                        <a:ln>
                          <a:noFill/>
                        </a:ln>
                        <a:solidFill>
                          <a:schemeClr val="tx1"/>
                        </a:solidFill>
                        <a:effectLst/>
                        <a:latin typeface="Arial" pitchFamily="34" charset="0"/>
                        <a:cs typeface="Arial" pitchFamily="34" charset="0"/>
                      </a:endParaRPr>
                    </a:p>
                    <a:p>
                      <a:pPr marL="0" marR="0" lvl="0" indent="0" algn="r" defTabSz="914400" rtl="1" eaLnBrk="1" fontAlgn="base" latinLnBrk="0" hangingPunct="1">
                        <a:lnSpc>
                          <a:spcPct val="100000"/>
                        </a:lnSpc>
                        <a:spcBef>
                          <a:spcPct val="0"/>
                        </a:spcBef>
                        <a:spcAft>
                          <a:spcPct val="0"/>
                        </a:spcAft>
                        <a:buClrTx/>
                        <a:buSzTx/>
                        <a:buFontTx/>
                        <a:buNone/>
                        <a:tabLst/>
                      </a:pPr>
                      <a:r>
                        <a:rPr kumimoji="0" lang="he-IL" sz="1600" b="0" i="0" u="none" strike="noStrike" cap="none" normalizeH="0" baseline="0" smtClean="0">
                          <a:ln>
                            <a:noFill/>
                          </a:ln>
                          <a:solidFill>
                            <a:schemeClr val="tx1"/>
                          </a:solidFill>
                          <a:effectLst/>
                          <a:latin typeface="Arial" pitchFamily="34" charset="0"/>
                          <a:cs typeface="Arial" pitchFamily="34" charset="0"/>
                        </a:rPr>
                        <a:t>שלב 4- מייצב מתח.</a:t>
                      </a:r>
                    </a:p>
                    <a:p>
                      <a:pPr marL="0" marR="0" lvl="0" indent="0" algn="r" defTabSz="914400" rtl="1" eaLnBrk="1" fontAlgn="base" latinLnBrk="0" hangingPunct="1">
                        <a:lnSpc>
                          <a:spcPct val="100000"/>
                        </a:lnSpc>
                        <a:spcBef>
                          <a:spcPct val="0"/>
                        </a:spcBef>
                        <a:spcAft>
                          <a:spcPct val="0"/>
                        </a:spcAft>
                        <a:buClrTx/>
                        <a:buSzTx/>
                        <a:buFontTx/>
                        <a:buNone/>
                        <a:tabLst/>
                      </a:pPr>
                      <a:r>
                        <a:rPr kumimoji="0" lang="he-IL" sz="1600" b="0" i="0" u="none" strike="noStrike" cap="none" normalizeH="0" baseline="0" smtClean="0">
                          <a:ln>
                            <a:noFill/>
                          </a:ln>
                          <a:solidFill>
                            <a:schemeClr val="tx1"/>
                          </a:solidFill>
                          <a:effectLst/>
                          <a:latin typeface="Arial" pitchFamily="34" charset="0"/>
                          <a:cs typeface="Arial" pitchFamily="34" charset="0"/>
                        </a:rPr>
                        <a:t>כניסה: אות </a:t>
                      </a:r>
                      <a:r>
                        <a:rPr kumimoji="0" lang="en-US" sz="1600" b="0" i="0" u="none" strike="noStrike" cap="none" normalizeH="0" baseline="0" smtClean="0">
                          <a:ln>
                            <a:noFill/>
                          </a:ln>
                          <a:solidFill>
                            <a:schemeClr val="tx1"/>
                          </a:solidFill>
                          <a:effectLst/>
                          <a:latin typeface="Arial" pitchFamily="34" charset="0"/>
                          <a:cs typeface="Arial" pitchFamily="34" charset="0"/>
                        </a:rPr>
                        <a:t>DC</a:t>
                      </a:r>
                      <a:r>
                        <a:rPr kumimoji="0" lang="he-IL" sz="1600" b="0" i="0" u="none" strike="noStrike" cap="none" normalizeH="0" baseline="0" smtClean="0">
                          <a:ln>
                            <a:noFill/>
                          </a:ln>
                          <a:solidFill>
                            <a:schemeClr val="tx1"/>
                          </a:solidFill>
                          <a:effectLst/>
                          <a:latin typeface="Arial" pitchFamily="34" charset="0"/>
                          <a:cs typeface="Arial" pitchFamily="34" charset="0"/>
                        </a:rPr>
                        <a:t> עם אדוות.</a:t>
                      </a:r>
                    </a:p>
                    <a:p>
                      <a:pPr marL="0" marR="0" lvl="0" indent="0" algn="r" defTabSz="914400" rtl="1" eaLnBrk="1" fontAlgn="base" latinLnBrk="0" hangingPunct="1">
                        <a:lnSpc>
                          <a:spcPct val="100000"/>
                        </a:lnSpc>
                        <a:spcBef>
                          <a:spcPct val="0"/>
                        </a:spcBef>
                        <a:spcAft>
                          <a:spcPct val="0"/>
                        </a:spcAft>
                        <a:buClrTx/>
                        <a:buSzTx/>
                        <a:buFontTx/>
                        <a:buNone/>
                        <a:tabLst/>
                      </a:pPr>
                      <a:r>
                        <a:rPr kumimoji="0" lang="he-IL" sz="1600" b="0" i="0" u="none" strike="noStrike" cap="none" normalizeH="0" baseline="0" smtClean="0">
                          <a:ln>
                            <a:noFill/>
                          </a:ln>
                          <a:solidFill>
                            <a:schemeClr val="tx1"/>
                          </a:solidFill>
                          <a:effectLst/>
                          <a:latin typeface="Arial" pitchFamily="34" charset="0"/>
                          <a:cs typeface="Arial" pitchFamily="34" charset="0"/>
                        </a:rPr>
                        <a:t>יציאה: אות </a:t>
                      </a:r>
                      <a:r>
                        <a:rPr kumimoji="0" lang="en-US" sz="1600" b="0" i="0" u="none" strike="noStrike" cap="none" normalizeH="0" baseline="0" smtClean="0">
                          <a:ln>
                            <a:noFill/>
                          </a:ln>
                          <a:solidFill>
                            <a:schemeClr val="tx1"/>
                          </a:solidFill>
                          <a:effectLst/>
                          <a:latin typeface="Arial" pitchFamily="34" charset="0"/>
                          <a:cs typeface="Arial" pitchFamily="34" charset="0"/>
                        </a:rPr>
                        <a:t>DC</a:t>
                      </a:r>
                      <a:r>
                        <a:rPr kumimoji="0" lang="he-IL" sz="1600" b="0" i="0" u="none" strike="noStrike" cap="none" normalizeH="0" baseline="0" smtClean="0">
                          <a:ln>
                            <a:noFill/>
                          </a:ln>
                          <a:solidFill>
                            <a:schemeClr val="tx1"/>
                          </a:solidFill>
                          <a:effectLst/>
                          <a:latin typeface="Arial" pitchFamily="34" charset="0"/>
                          <a:cs typeface="Arial" pitchFamily="34" charset="0"/>
                        </a:rPr>
                        <a:t> מיוצב.</a:t>
                      </a:r>
                    </a:p>
                  </a:txBody>
                  <a:tcPr marT="45718" marB="45718"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1" eaLnBrk="1" fontAlgn="base" latinLnBrk="0" hangingPunct="1">
                        <a:lnSpc>
                          <a:spcPct val="100000"/>
                        </a:lnSpc>
                        <a:spcBef>
                          <a:spcPct val="0"/>
                        </a:spcBef>
                        <a:spcAft>
                          <a:spcPct val="0"/>
                        </a:spcAft>
                        <a:buClrTx/>
                        <a:buSzTx/>
                        <a:buFontTx/>
                        <a:buNone/>
                        <a:tabLst/>
                      </a:pPr>
                      <a:endParaRPr kumimoji="0" lang="he-IL" sz="1600" b="0" i="0" u="none" strike="noStrike" cap="none" normalizeH="0" baseline="0" dirty="0" smtClean="0">
                        <a:ln>
                          <a:noFill/>
                        </a:ln>
                        <a:solidFill>
                          <a:schemeClr val="tx1"/>
                        </a:solidFill>
                        <a:effectLst/>
                        <a:latin typeface="Arial" pitchFamily="34" charset="0"/>
                        <a:cs typeface="Arial" pitchFamily="34" charset="0"/>
                      </a:endParaRPr>
                    </a:p>
                  </a:txBody>
                  <a:tcPr marT="45718" marB="45718"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88642032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מציין מיקום של תמונת שקופית 1"/>
          <p:cNvSpPr>
            <a:spLocks noGrp="1" noRot="1" noChangeAspect="1"/>
          </p:cNvSpPr>
          <p:nvPr>
            <p:ph type="sldImg"/>
          </p:nvPr>
        </p:nvSpPr>
        <p:spPr>
          <a:xfrm>
            <a:off x="685800" y="304800"/>
            <a:ext cx="5486400" cy="1509486"/>
          </a:xfrm>
        </p:spPr>
      </p:sp>
      <p:sp>
        <p:nvSpPr>
          <p:cNvPr id="4" name="מציין מיקום של מספר שקופית 3"/>
          <p:cNvSpPr>
            <a:spLocks noGrp="1"/>
          </p:cNvSpPr>
          <p:nvPr>
            <p:ph type="sldNum" sz="quarter" idx="10"/>
          </p:nvPr>
        </p:nvSpPr>
        <p:spPr/>
        <p:txBody>
          <a:bodyPr/>
          <a:lstStyle/>
          <a:p>
            <a:fld id="{F12F8595-D212-4FB1-A188-FFD54CA720AC}" type="slidenum">
              <a:rPr lang="he-IL" smtClean="0"/>
              <a:t>2</a:t>
            </a:fld>
            <a:endParaRPr lang="he-IL"/>
          </a:p>
        </p:txBody>
      </p:sp>
    </p:spTree>
    <p:extLst>
      <p:ext uri="{BB962C8B-B14F-4D97-AF65-F5344CB8AC3E}">
        <p14:creationId xmlns:p14="http://schemas.microsoft.com/office/powerpoint/2010/main" val="1255226538"/>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מציין מיקום של תמונת שקופית 1"/>
          <p:cNvSpPr>
            <a:spLocks noGrp="1" noRot="1" noChangeAspect="1"/>
          </p:cNvSpPr>
          <p:nvPr>
            <p:ph type="sldImg"/>
          </p:nvPr>
        </p:nvSpPr>
        <p:spPr>
          <a:xfrm>
            <a:off x="685800" y="195263"/>
            <a:ext cx="5486400" cy="1928813"/>
          </a:xfrm>
        </p:spPr>
      </p:sp>
      <p:sp>
        <p:nvSpPr>
          <p:cNvPr id="4" name="מציין מיקום של מספר שקופית 3"/>
          <p:cNvSpPr>
            <a:spLocks noGrp="1"/>
          </p:cNvSpPr>
          <p:nvPr>
            <p:ph type="sldNum" sz="quarter" idx="10"/>
          </p:nvPr>
        </p:nvSpPr>
        <p:spPr/>
        <p:txBody>
          <a:bodyPr/>
          <a:lstStyle/>
          <a:p>
            <a:fld id="{F12F8595-D212-4FB1-A188-FFD54CA720AC}" type="slidenum">
              <a:rPr lang="he-IL" smtClean="0"/>
              <a:t>20</a:t>
            </a:fld>
            <a:endParaRPr lang="he-IL"/>
          </a:p>
        </p:txBody>
      </p:sp>
      <p:graphicFrame>
        <p:nvGraphicFramePr>
          <p:cNvPr id="7" name="Group 4"/>
          <p:cNvGraphicFramePr>
            <a:graphicFrameLocks noGrp="1"/>
          </p:cNvGraphicFramePr>
          <p:nvPr/>
        </p:nvGraphicFramePr>
        <p:xfrm>
          <a:off x="404813" y="2398713"/>
          <a:ext cx="6119812" cy="6421437"/>
        </p:xfrm>
        <a:graphic>
          <a:graphicData uri="http://schemas.openxmlformats.org/drawingml/2006/table">
            <a:tbl>
              <a:tblPr rtl="1"/>
              <a:tblGrid>
                <a:gridCol w="4679950">
                  <a:extLst>
                    <a:ext uri="{9D8B030D-6E8A-4147-A177-3AD203B41FA5}">
                      <a16:colId xmlns:a16="http://schemas.microsoft.com/office/drawing/2014/main" val="20000"/>
                    </a:ext>
                  </a:extLst>
                </a:gridCol>
                <a:gridCol w="1439862">
                  <a:extLst>
                    <a:ext uri="{9D8B030D-6E8A-4147-A177-3AD203B41FA5}">
                      <a16:colId xmlns:a16="http://schemas.microsoft.com/office/drawing/2014/main" val="20001"/>
                    </a:ext>
                  </a:extLst>
                </a:gridCol>
              </a:tblGrid>
              <a:tr h="335276">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he-IL" sz="1600" b="0" i="0" u="none" strike="noStrike" cap="none" normalizeH="0" baseline="0" smtClean="0">
                          <a:ln>
                            <a:noFill/>
                          </a:ln>
                          <a:solidFill>
                            <a:schemeClr val="tx1"/>
                          </a:solidFill>
                          <a:effectLst/>
                          <a:latin typeface="Arial" pitchFamily="34" charset="0"/>
                          <a:cs typeface="Arial" pitchFamily="34" charset="0"/>
                        </a:rPr>
                        <a:t>פירוט הנושא</a:t>
                      </a:r>
                      <a:endParaRPr kumimoji="0" lang="en-US" sz="1600" b="0" i="0" u="none" strike="noStrike" cap="none" normalizeH="0" baseline="0" smtClean="0">
                        <a:ln>
                          <a:noFill/>
                        </a:ln>
                        <a:solidFill>
                          <a:schemeClr val="tx1"/>
                        </a:solidFill>
                        <a:effectLst/>
                        <a:latin typeface="Arial" pitchFamily="34" charset="0"/>
                        <a:cs typeface="Arial" pitchFamily="34" charset="0"/>
                      </a:endParaRPr>
                    </a:p>
                  </a:txBody>
                  <a:tcPr marT="45718" marB="45718"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he-IL" sz="1600" b="0" i="0" u="none" strike="noStrike" cap="none" normalizeH="0" baseline="0" smtClean="0">
                          <a:ln>
                            <a:noFill/>
                          </a:ln>
                          <a:solidFill>
                            <a:schemeClr val="tx1"/>
                          </a:solidFill>
                          <a:effectLst/>
                          <a:latin typeface="Arial" pitchFamily="34" charset="0"/>
                          <a:cs typeface="Arial" pitchFamily="34" charset="0"/>
                        </a:rPr>
                        <a:t>הנמקה</a:t>
                      </a:r>
                      <a:endParaRPr kumimoji="0" lang="en-US" sz="1600" b="0" i="0" u="none" strike="noStrike" cap="none" normalizeH="0" baseline="0" smtClean="0">
                        <a:ln>
                          <a:noFill/>
                        </a:ln>
                        <a:solidFill>
                          <a:schemeClr val="tx1"/>
                        </a:solidFill>
                        <a:effectLst/>
                        <a:latin typeface="Arial" pitchFamily="34" charset="0"/>
                        <a:cs typeface="Arial" pitchFamily="34" charset="0"/>
                      </a:endParaRPr>
                    </a:p>
                  </a:txBody>
                  <a:tcPr marT="45718" marB="45718"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6086161">
                <a:tc>
                  <a:txBody>
                    <a:bodyPr/>
                    <a:lstStyle/>
                    <a:p>
                      <a:pPr marL="0" marR="0" lvl="0" indent="0" algn="r" defTabSz="914400" rtl="1" eaLnBrk="1" fontAlgn="base" latinLnBrk="0" hangingPunct="1">
                        <a:lnSpc>
                          <a:spcPct val="100000"/>
                        </a:lnSpc>
                        <a:spcBef>
                          <a:spcPct val="0"/>
                        </a:spcBef>
                        <a:spcAft>
                          <a:spcPct val="0"/>
                        </a:spcAft>
                        <a:buClrTx/>
                        <a:buSzTx/>
                        <a:buFontTx/>
                        <a:buNone/>
                        <a:tabLst/>
                      </a:pPr>
                      <a:r>
                        <a:rPr kumimoji="0" lang="he-IL" sz="1600" b="0" i="0" u="none" strike="noStrike" cap="none" normalizeH="0" baseline="0" smtClean="0">
                          <a:ln>
                            <a:noFill/>
                          </a:ln>
                          <a:solidFill>
                            <a:schemeClr val="tx1"/>
                          </a:solidFill>
                          <a:effectLst/>
                          <a:latin typeface="Arial" pitchFamily="34" charset="0"/>
                          <a:cs typeface="Arial" pitchFamily="34" charset="0"/>
                        </a:rPr>
                        <a:t>סיכום סופי-</a:t>
                      </a:r>
                    </a:p>
                    <a:p>
                      <a:pPr marL="0" marR="0" lvl="0" indent="0" algn="r" defTabSz="914400" rtl="1" eaLnBrk="1" fontAlgn="base" latinLnBrk="0" hangingPunct="1">
                        <a:lnSpc>
                          <a:spcPct val="100000"/>
                        </a:lnSpc>
                        <a:spcBef>
                          <a:spcPct val="0"/>
                        </a:spcBef>
                        <a:spcAft>
                          <a:spcPct val="0"/>
                        </a:spcAft>
                        <a:buClrTx/>
                        <a:buSzTx/>
                        <a:buFontTx/>
                        <a:buNone/>
                        <a:tabLst/>
                      </a:pPr>
                      <a:r>
                        <a:rPr kumimoji="0" lang="he-IL" sz="1600" b="0" i="0" u="none" strike="noStrike" cap="none" normalizeH="0" baseline="0" smtClean="0">
                          <a:ln>
                            <a:noFill/>
                          </a:ln>
                          <a:solidFill>
                            <a:schemeClr val="tx1"/>
                          </a:solidFill>
                          <a:effectLst/>
                          <a:latin typeface="Arial" pitchFamily="34" charset="0"/>
                          <a:cs typeface="Arial" pitchFamily="34" charset="0"/>
                        </a:rPr>
                        <a:t>בשיעור זה למדנו על ספק הכוח, תפקידיו ומבנה הספק.</a:t>
                      </a:r>
                    </a:p>
                    <a:p>
                      <a:pPr marL="0" marR="0" lvl="0" indent="0" algn="r" defTabSz="914400" rtl="1" eaLnBrk="1" fontAlgn="base" latinLnBrk="0" hangingPunct="1">
                        <a:lnSpc>
                          <a:spcPct val="100000"/>
                        </a:lnSpc>
                        <a:spcBef>
                          <a:spcPct val="0"/>
                        </a:spcBef>
                        <a:spcAft>
                          <a:spcPct val="0"/>
                        </a:spcAft>
                        <a:buClrTx/>
                        <a:buSzTx/>
                        <a:buFontTx/>
                        <a:buNone/>
                        <a:tabLst/>
                      </a:pPr>
                      <a:endParaRPr kumimoji="0" lang="he-IL" sz="1600" b="0" i="0" u="none" strike="noStrike" cap="none" normalizeH="0" baseline="0" smtClean="0">
                        <a:ln>
                          <a:noFill/>
                        </a:ln>
                        <a:solidFill>
                          <a:schemeClr val="tx1"/>
                        </a:solidFill>
                        <a:effectLst/>
                        <a:latin typeface="Arial" pitchFamily="34" charset="0"/>
                        <a:cs typeface="Arial" pitchFamily="34" charset="0"/>
                      </a:endParaRPr>
                    </a:p>
                    <a:p>
                      <a:pPr marL="0" marR="0" lvl="0" indent="0" algn="r" defTabSz="914400" rtl="1" eaLnBrk="1" fontAlgn="base" latinLnBrk="0" hangingPunct="1">
                        <a:lnSpc>
                          <a:spcPct val="100000"/>
                        </a:lnSpc>
                        <a:spcBef>
                          <a:spcPct val="0"/>
                        </a:spcBef>
                        <a:spcAft>
                          <a:spcPct val="0"/>
                        </a:spcAft>
                        <a:buClrTx/>
                        <a:buSzTx/>
                        <a:buFontTx/>
                        <a:buNone/>
                        <a:tabLst/>
                      </a:pPr>
                      <a:endParaRPr kumimoji="0" lang="he-IL" sz="1600" b="0" i="0" u="none" strike="noStrike" cap="none" normalizeH="0" baseline="0" smtClean="0">
                        <a:ln>
                          <a:noFill/>
                        </a:ln>
                        <a:solidFill>
                          <a:schemeClr val="tx1"/>
                        </a:solidFill>
                        <a:effectLst/>
                        <a:latin typeface="Arial" pitchFamily="34" charset="0"/>
                        <a:cs typeface="Arial" pitchFamily="34" charset="0"/>
                      </a:endParaRPr>
                    </a:p>
                    <a:p>
                      <a:pPr marL="0" marR="0" lvl="0" indent="0" algn="r" defTabSz="914400" rtl="1" eaLnBrk="1" fontAlgn="base" latinLnBrk="0" hangingPunct="1">
                        <a:lnSpc>
                          <a:spcPct val="100000"/>
                        </a:lnSpc>
                        <a:spcBef>
                          <a:spcPct val="0"/>
                        </a:spcBef>
                        <a:spcAft>
                          <a:spcPct val="0"/>
                        </a:spcAft>
                        <a:buClrTx/>
                        <a:buSzTx/>
                        <a:buFontTx/>
                        <a:buNone/>
                        <a:tabLst/>
                      </a:pPr>
                      <a:r>
                        <a:rPr kumimoji="0" lang="he-IL" sz="1600" b="0" i="0" u="none" strike="noStrike" cap="none" normalizeH="0" baseline="0" smtClean="0">
                          <a:ln>
                            <a:noFill/>
                          </a:ln>
                          <a:solidFill>
                            <a:schemeClr val="tx1"/>
                          </a:solidFill>
                          <a:effectLst/>
                          <a:latin typeface="Arial" pitchFamily="34" charset="0"/>
                          <a:cs typeface="Arial" pitchFamily="34" charset="0"/>
                        </a:rPr>
                        <a:t>תפקידו של המייצב הוא ליישר את הגל עם האדוות היוצא מהמסנן.</a:t>
                      </a:r>
                    </a:p>
                    <a:p>
                      <a:pPr marL="0" marR="0" lvl="0" indent="0" algn="r" defTabSz="914400" rtl="1" eaLnBrk="1" fontAlgn="base" latinLnBrk="0" hangingPunct="1">
                        <a:lnSpc>
                          <a:spcPct val="100000"/>
                        </a:lnSpc>
                        <a:spcBef>
                          <a:spcPct val="0"/>
                        </a:spcBef>
                        <a:spcAft>
                          <a:spcPct val="0"/>
                        </a:spcAft>
                        <a:buClrTx/>
                        <a:buSzTx/>
                        <a:buFontTx/>
                        <a:buNone/>
                        <a:tabLst/>
                      </a:pPr>
                      <a:endParaRPr kumimoji="0" lang="he-IL" sz="1600" b="0" i="0" u="none" strike="noStrike" cap="none" normalizeH="0" baseline="0" smtClean="0">
                        <a:ln>
                          <a:noFill/>
                        </a:ln>
                        <a:solidFill>
                          <a:schemeClr val="tx1"/>
                        </a:solidFill>
                        <a:effectLst/>
                        <a:latin typeface="Arial" pitchFamily="34" charset="0"/>
                        <a:cs typeface="Arial" pitchFamily="34" charset="0"/>
                      </a:endParaRPr>
                    </a:p>
                    <a:p>
                      <a:pPr marL="0" marR="0" lvl="0" indent="0" algn="r" defTabSz="914400" rtl="1" eaLnBrk="1" fontAlgn="base" latinLnBrk="0" hangingPunct="1">
                        <a:lnSpc>
                          <a:spcPct val="100000"/>
                        </a:lnSpc>
                        <a:spcBef>
                          <a:spcPct val="0"/>
                        </a:spcBef>
                        <a:spcAft>
                          <a:spcPct val="0"/>
                        </a:spcAft>
                        <a:buClrTx/>
                        <a:buSzTx/>
                        <a:buFontTx/>
                        <a:buNone/>
                        <a:tabLst/>
                      </a:pPr>
                      <a:endParaRPr kumimoji="0" lang="he-IL" sz="1600" b="0" i="0" u="none" strike="noStrike" cap="none" normalizeH="0" baseline="0" smtClean="0">
                        <a:ln>
                          <a:noFill/>
                        </a:ln>
                        <a:solidFill>
                          <a:schemeClr val="tx1"/>
                        </a:solidFill>
                        <a:effectLst/>
                        <a:latin typeface="Arial" pitchFamily="34" charset="0"/>
                        <a:cs typeface="Arial" pitchFamily="34" charset="0"/>
                      </a:endParaRPr>
                    </a:p>
                    <a:p>
                      <a:pPr marL="0" marR="0" lvl="0" indent="0" algn="r" defTabSz="914400" rtl="1" eaLnBrk="1" fontAlgn="base" latinLnBrk="0" hangingPunct="1">
                        <a:lnSpc>
                          <a:spcPct val="100000"/>
                        </a:lnSpc>
                        <a:spcBef>
                          <a:spcPct val="0"/>
                        </a:spcBef>
                        <a:spcAft>
                          <a:spcPct val="0"/>
                        </a:spcAft>
                        <a:buClrTx/>
                        <a:buSzTx/>
                        <a:buFontTx/>
                        <a:buNone/>
                        <a:tabLst/>
                      </a:pPr>
                      <a:r>
                        <a:rPr kumimoji="0" lang="he-IL" sz="1600" b="0" i="0" u="none" strike="noStrike" cap="none" normalizeH="0" baseline="0" smtClean="0">
                          <a:ln>
                            <a:noFill/>
                          </a:ln>
                          <a:solidFill>
                            <a:schemeClr val="tx1"/>
                          </a:solidFill>
                          <a:effectLst/>
                          <a:latin typeface="Arial" pitchFamily="34" charset="0"/>
                          <a:cs typeface="Arial" pitchFamily="34" charset="0"/>
                        </a:rPr>
                        <a:t>מערכת המשוב מורכבת מטרנזיסטור ומגבר שרת.</a:t>
                      </a:r>
                      <a:endParaRPr kumimoji="0" lang="en-US" sz="1600" b="0" i="0" u="none" strike="noStrike" cap="none" normalizeH="0" baseline="0" smtClean="0">
                        <a:ln>
                          <a:noFill/>
                        </a:ln>
                        <a:solidFill>
                          <a:schemeClr val="tx1"/>
                        </a:solidFill>
                        <a:effectLst/>
                        <a:latin typeface="Arial" pitchFamily="34" charset="0"/>
                        <a:cs typeface="Arial" pitchFamily="34" charset="0"/>
                      </a:endParaRPr>
                    </a:p>
                    <a:p>
                      <a:pPr marL="0" marR="0" lvl="0" indent="0" algn="r" defTabSz="914400" rtl="1" eaLnBrk="1" fontAlgn="base" latinLnBrk="0" hangingPunct="1">
                        <a:lnSpc>
                          <a:spcPct val="100000"/>
                        </a:lnSpc>
                        <a:spcBef>
                          <a:spcPct val="0"/>
                        </a:spcBef>
                        <a:spcAft>
                          <a:spcPct val="0"/>
                        </a:spcAft>
                        <a:buClrTx/>
                        <a:buSzTx/>
                        <a:buFontTx/>
                        <a:buNone/>
                        <a:tabLst/>
                      </a:pPr>
                      <a:endParaRPr kumimoji="0" lang="he-IL" sz="1600" b="0" i="0" u="none" strike="noStrike" cap="none" normalizeH="0" baseline="0" smtClean="0">
                        <a:ln>
                          <a:noFill/>
                        </a:ln>
                        <a:solidFill>
                          <a:schemeClr val="tx1"/>
                        </a:solidFill>
                        <a:effectLst/>
                        <a:latin typeface="Arial" pitchFamily="34" charset="0"/>
                        <a:cs typeface="Arial" pitchFamily="34" charset="0"/>
                      </a:endParaRPr>
                    </a:p>
                    <a:p>
                      <a:pPr marL="0" marR="0" lvl="0" indent="0" algn="r" defTabSz="914400" rtl="1" eaLnBrk="1" fontAlgn="base" latinLnBrk="0" hangingPunct="1">
                        <a:lnSpc>
                          <a:spcPct val="100000"/>
                        </a:lnSpc>
                        <a:spcBef>
                          <a:spcPct val="0"/>
                        </a:spcBef>
                        <a:spcAft>
                          <a:spcPct val="0"/>
                        </a:spcAft>
                        <a:buClrTx/>
                        <a:buSzTx/>
                        <a:buFontTx/>
                        <a:buNone/>
                        <a:tabLst/>
                      </a:pPr>
                      <a:endParaRPr kumimoji="0" lang="he-IL" sz="1600" b="0" i="0" u="none" strike="noStrike" cap="none" normalizeH="0" baseline="0" smtClean="0">
                        <a:ln>
                          <a:noFill/>
                        </a:ln>
                        <a:solidFill>
                          <a:schemeClr val="tx1"/>
                        </a:solidFill>
                        <a:effectLst/>
                        <a:latin typeface="Arial" pitchFamily="34" charset="0"/>
                        <a:cs typeface="Arial" pitchFamily="34" charset="0"/>
                      </a:endParaRPr>
                    </a:p>
                    <a:p>
                      <a:pPr marL="0" marR="0" lvl="0" indent="0" algn="r" defTabSz="914400" rtl="1" eaLnBrk="1" fontAlgn="base" latinLnBrk="0" hangingPunct="1">
                        <a:lnSpc>
                          <a:spcPct val="100000"/>
                        </a:lnSpc>
                        <a:spcBef>
                          <a:spcPct val="0"/>
                        </a:spcBef>
                        <a:spcAft>
                          <a:spcPct val="0"/>
                        </a:spcAft>
                        <a:buClrTx/>
                        <a:buSzTx/>
                        <a:buFontTx/>
                        <a:buNone/>
                        <a:tabLst/>
                      </a:pPr>
                      <a:r>
                        <a:rPr kumimoji="0" lang="he-IL" sz="1600" b="0" i="0" u="none" strike="noStrike" cap="none" normalizeH="0" baseline="0" smtClean="0">
                          <a:ln>
                            <a:noFill/>
                          </a:ln>
                          <a:solidFill>
                            <a:schemeClr val="tx1"/>
                          </a:solidFill>
                          <a:effectLst/>
                          <a:latin typeface="Arial" pitchFamily="34" charset="0"/>
                          <a:cs typeface="Arial" pitchFamily="34" charset="0"/>
                        </a:rPr>
                        <a:t>מערכת שתפקידה הוא לדגום את האות ולהשוות אותו לערך שבחר המשתמש.</a:t>
                      </a:r>
                    </a:p>
                    <a:p>
                      <a:pPr marL="0" marR="0" lvl="0" indent="0" algn="r" defTabSz="914400" rtl="1" eaLnBrk="1" fontAlgn="base" latinLnBrk="0" hangingPunct="1">
                        <a:lnSpc>
                          <a:spcPct val="100000"/>
                        </a:lnSpc>
                        <a:spcBef>
                          <a:spcPct val="0"/>
                        </a:spcBef>
                        <a:spcAft>
                          <a:spcPct val="0"/>
                        </a:spcAft>
                        <a:buClrTx/>
                        <a:buSzTx/>
                        <a:buFontTx/>
                        <a:buNone/>
                        <a:tabLst/>
                      </a:pPr>
                      <a:endParaRPr kumimoji="0" lang="he-IL" sz="1600" b="0" i="0" u="none" strike="noStrike" cap="none" normalizeH="0" baseline="0" smtClean="0">
                        <a:ln>
                          <a:noFill/>
                        </a:ln>
                        <a:solidFill>
                          <a:schemeClr val="tx1"/>
                        </a:solidFill>
                        <a:effectLst/>
                        <a:latin typeface="Arial" pitchFamily="34" charset="0"/>
                        <a:cs typeface="Arial" pitchFamily="34" charset="0"/>
                      </a:endParaRPr>
                    </a:p>
                    <a:p>
                      <a:pPr marL="0" marR="0" lvl="0" indent="0" algn="r" defTabSz="914400" rtl="1" eaLnBrk="1" fontAlgn="base" latinLnBrk="0" hangingPunct="1">
                        <a:lnSpc>
                          <a:spcPct val="100000"/>
                        </a:lnSpc>
                        <a:spcBef>
                          <a:spcPct val="0"/>
                        </a:spcBef>
                        <a:spcAft>
                          <a:spcPct val="0"/>
                        </a:spcAft>
                        <a:buClrTx/>
                        <a:buSzTx/>
                        <a:buFontTx/>
                        <a:buNone/>
                        <a:tabLst/>
                      </a:pPr>
                      <a:r>
                        <a:rPr kumimoji="0" lang="he-IL" sz="1600" b="0" i="0" u="none" strike="noStrike" cap="none" normalizeH="0" baseline="0" smtClean="0">
                          <a:ln>
                            <a:noFill/>
                          </a:ln>
                          <a:solidFill>
                            <a:schemeClr val="tx1"/>
                          </a:solidFill>
                          <a:effectLst/>
                          <a:latin typeface="Arial" pitchFamily="34" charset="0"/>
                          <a:cs typeface="Arial" pitchFamily="34" charset="0"/>
                        </a:rPr>
                        <a:t>בשיעור הבא נלמד על ספק הכוח הממותג שהזכרנו במהלך השיעור.</a:t>
                      </a:r>
                    </a:p>
                  </a:txBody>
                  <a:tcPr marT="45718" marB="45718"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1" eaLnBrk="1" fontAlgn="base" latinLnBrk="0" hangingPunct="1">
                        <a:lnSpc>
                          <a:spcPct val="100000"/>
                        </a:lnSpc>
                        <a:spcBef>
                          <a:spcPct val="0"/>
                        </a:spcBef>
                        <a:spcAft>
                          <a:spcPct val="0"/>
                        </a:spcAft>
                        <a:buClrTx/>
                        <a:buSzTx/>
                        <a:buFontTx/>
                        <a:buNone/>
                        <a:tabLst/>
                      </a:pPr>
                      <a:endParaRPr kumimoji="0" lang="he-IL" sz="1600" b="0" i="0" u="none" strike="noStrike" cap="none" normalizeH="0" baseline="0" smtClean="0">
                        <a:ln>
                          <a:noFill/>
                        </a:ln>
                        <a:solidFill>
                          <a:schemeClr val="tx1"/>
                        </a:solidFill>
                        <a:effectLst/>
                        <a:latin typeface="Arial" pitchFamily="34" charset="0"/>
                        <a:cs typeface="Arial" pitchFamily="34" charset="0"/>
                      </a:endParaRPr>
                    </a:p>
                    <a:p>
                      <a:pPr marL="0" marR="0" lvl="0" indent="0" algn="r" defTabSz="914400" rtl="1" eaLnBrk="1" fontAlgn="base" latinLnBrk="0" hangingPunct="1">
                        <a:lnSpc>
                          <a:spcPct val="100000"/>
                        </a:lnSpc>
                        <a:spcBef>
                          <a:spcPct val="0"/>
                        </a:spcBef>
                        <a:spcAft>
                          <a:spcPct val="0"/>
                        </a:spcAft>
                        <a:buClrTx/>
                        <a:buSzTx/>
                        <a:buFontTx/>
                        <a:buNone/>
                        <a:tabLst/>
                      </a:pPr>
                      <a:r>
                        <a:rPr kumimoji="0" lang="he-IL" sz="1600" b="0" i="0" u="none" strike="noStrike" cap="none" normalizeH="0" baseline="0" smtClean="0">
                          <a:ln>
                            <a:noFill/>
                          </a:ln>
                          <a:solidFill>
                            <a:schemeClr val="tx1"/>
                          </a:solidFill>
                          <a:effectLst/>
                          <a:latin typeface="Arial" pitchFamily="34" charset="0"/>
                          <a:cs typeface="Arial" pitchFamily="34" charset="0"/>
                        </a:rPr>
                        <a:t>חזרה על תכני השיעור</a:t>
                      </a:r>
                    </a:p>
                    <a:p>
                      <a:pPr marL="0" marR="0" lvl="0" indent="0" algn="r" defTabSz="914400" rtl="1" eaLnBrk="1" fontAlgn="base" latinLnBrk="0" hangingPunct="1">
                        <a:lnSpc>
                          <a:spcPct val="100000"/>
                        </a:lnSpc>
                        <a:spcBef>
                          <a:spcPct val="0"/>
                        </a:spcBef>
                        <a:spcAft>
                          <a:spcPct val="0"/>
                        </a:spcAft>
                        <a:buClrTx/>
                        <a:buSzTx/>
                        <a:buFontTx/>
                        <a:buNone/>
                        <a:tabLst/>
                      </a:pPr>
                      <a:endParaRPr kumimoji="0" lang="he-IL" sz="1600" b="0" i="0" u="none" strike="noStrike" cap="none" normalizeH="0" baseline="0" smtClean="0">
                        <a:ln>
                          <a:noFill/>
                        </a:ln>
                        <a:solidFill>
                          <a:schemeClr val="tx1"/>
                        </a:solidFill>
                        <a:effectLst/>
                        <a:latin typeface="Arial" pitchFamily="34" charset="0"/>
                        <a:cs typeface="Arial" pitchFamily="34" charset="0"/>
                      </a:endParaRPr>
                    </a:p>
                    <a:p>
                      <a:pPr marL="0" marR="0" lvl="0" indent="0" algn="r" defTabSz="914400" rtl="1" eaLnBrk="1" fontAlgn="base" latinLnBrk="0" hangingPunct="1">
                        <a:lnSpc>
                          <a:spcPct val="100000"/>
                        </a:lnSpc>
                        <a:spcBef>
                          <a:spcPct val="0"/>
                        </a:spcBef>
                        <a:spcAft>
                          <a:spcPct val="0"/>
                        </a:spcAft>
                        <a:buClrTx/>
                        <a:buSzTx/>
                        <a:buFontTx/>
                        <a:buNone/>
                        <a:tabLst/>
                      </a:pPr>
                      <a:endParaRPr kumimoji="0" lang="he-IL" sz="1600" b="0" i="0" u="none" strike="noStrike" cap="none" normalizeH="0" baseline="0" smtClean="0">
                        <a:ln>
                          <a:noFill/>
                        </a:ln>
                        <a:solidFill>
                          <a:schemeClr val="tx1"/>
                        </a:solidFill>
                        <a:effectLst/>
                        <a:latin typeface="Arial" pitchFamily="34" charset="0"/>
                        <a:cs typeface="Arial" pitchFamily="34" charset="0"/>
                      </a:endParaRPr>
                    </a:p>
                    <a:p>
                      <a:pPr marL="0" marR="0" lvl="0" indent="0" algn="r" defTabSz="914400" rtl="1" eaLnBrk="1" fontAlgn="base" latinLnBrk="0" hangingPunct="1">
                        <a:lnSpc>
                          <a:spcPct val="100000"/>
                        </a:lnSpc>
                        <a:spcBef>
                          <a:spcPct val="0"/>
                        </a:spcBef>
                        <a:spcAft>
                          <a:spcPct val="0"/>
                        </a:spcAft>
                        <a:buClrTx/>
                        <a:buSzTx/>
                        <a:buFontTx/>
                        <a:buNone/>
                        <a:tabLst/>
                      </a:pPr>
                      <a:r>
                        <a:rPr kumimoji="0" lang="he-IL" sz="1600" b="0" i="0" u="none" strike="noStrike" cap="none" normalizeH="0" baseline="0" smtClean="0">
                          <a:ln>
                            <a:noFill/>
                          </a:ln>
                          <a:solidFill>
                            <a:schemeClr val="tx1"/>
                          </a:solidFill>
                          <a:effectLst/>
                          <a:latin typeface="Arial" pitchFamily="34" charset="0"/>
                          <a:cs typeface="Arial" pitchFamily="34" charset="0"/>
                        </a:rPr>
                        <a:t>שאלות לווידוא קליטה</a:t>
                      </a:r>
                    </a:p>
                    <a:p>
                      <a:pPr marL="0" marR="0" lvl="0" indent="0" algn="r" defTabSz="914400" rtl="1" eaLnBrk="1" fontAlgn="base" latinLnBrk="0" hangingPunct="1">
                        <a:lnSpc>
                          <a:spcPct val="100000"/>
                        </a:lnSpc>
                        <a:spcBef>
                          <a:spcPct val="0"/>
                        </a:spcBef>
                        <a:spcAft>
                          <a:spcPct val="0"/>
                        </a:spcAft>
                        <a:buClrTx/>
                        <a:buSzTx/>
                        <a:buFontTx/>
                        <a:buNone/>
                        <a:tabLst/>
                      </a:pPr>
                      <a:endParaRPr kumimoji="0" lang="he-IL" sz="1600" b="0" i="0" u="none" strike="noStrike" cap="none" normalizeH="0" baseline="0" smtClean="0">
                        <a:ln>
                          <a:noFill/>
                        </a:ln>
                        <a:solidFill>
                          <a:schemeClr val="tx1"/>
                        </a:solidFill>
                        <a:effectLst/>
                        <a:latin typeface="Arial" pitchFamily="34" charset="0"/>
                        <a:cs typeface="Arial" pitchFamily="34" charset="0"/>
                      </a:endParaRPr>
                    </a:p>
                    <a:p>
                      <a:pPr marL="0" marR="0" lvl="0" indent="0" algn="r" defTabSz="914400" rtl="1" eaLnBrk="1" fontAlgn="base" latinLnBrk="0" hangingPunct="1">
                        <a:lnSpc>
                          <a:spcPct val="100000"/>
                        </a:lnSpc>
                        <a:spcBef>
                          <a:spcPct val="0"/>
                        </a:spcBef>
                        <a:spcAft>
                          <a:spcPct val="0"/>
                        </a:spcAft>
                        <a:buClrTx/>
                        <a:buSzTx/>
                        <a:buFontTx/>
                        <a:buNone/>
                        <a:tabLst/>
                      </a:pPr>
                      <a:endParaRPr kumimoji="0" lang="he-IL" sz="1600" b="0" i="0" u="none" strike="noStrike" cap="none" normalizeH="0" baseline="0" smtClean="0">
                        <a:ln>
                          <a:noFill/>
                        </a:ln>
                        <a:solidFill>
                          <a:schemeClr val="tx1"/>
                        </a:solidFill>
                        <a:effectLst/>
                        <a:latin typeface="Arial" pitchFamily="34" charset="0"/>
                        <a:cs typeface="Arial" pitchFamily="34" charset="0"/>
                      </a:endParaRPr>
                    </a:p>
                    <a:p>
                      <a:pPr marL="0" marR="0" lvl="0" indent="0" algn="r" defTabSz="914400" rtl="1" eaLnBrk="1" fontAlgn="base" latinLnBrk="0" hangingPunct="1">
                        <a:lnSpc>
                          <a:spcPct val="100000"/>
                        </a:lnSpc>
                        <a:spcBef>
                          <a:spcPct val="0"/>
                        </a:spcBef>
                        <a:spcAft>
                          <a:spcPct val="0"/>
                        </a:spcAft>
                        <a:buClrTx/>
                        <a:buSzTx/>
                        <a:buFontTx/>
                        <a:buNone/>
                        <a:tabLst/>
                      </a:pPr>
                      <a:endParaRPr kumimoji="0" lang="he-IL" sz="1600" b="0" i="0" u="none" strike="noStrike" cap="none" normalizeH="0" baseline="0" smtClean="0">
                        <a:ln>
                          <a:noFill/>
                        </a:ln>
                        <a:solidFill>
                          <a:schemeClr val="tx1"/>
                        </a:solidFill>
                        <a:effectLst/>
                        <a:latin typeface="Arial" pitchFamily="34" charset="0"/>
                        <a:cs typeface="Arial" pitchFamily="34" charset="0"/>
                      </a:endParaRPr>
                    </a:p>
                    <a:p>
                      <a:pPr marL="0" marR="0" lvl="0" indent="0" algn="r" defTabSz="914400" rtl="1" eaLnBrk="1" fontAlgn="base" latinLnBrk="0" hangingPunct="1">
                        <a:lnSpc>
                          <a:spcPct val="100000"/>
                        </a:lnSpc>
                        <a:spcBef>
                          <a:spcPct val="0"/>
                        </a:spcBef>
                        <a:spcAft>
                          <a:spcPct val="0"/>
                        </a:spcAft>
                        <a:buClrTx/>
                        <a:buSzTx/>
                        <a:buFontTx/>
                        <a:buNone/>
                        <a:tabLst/>
                      </a:pPr>
                      <a:endParaRPr kumimoji="0" lang="he-IL" sz="1600" b="0" i="0" u="none" strike="noStrike" cap="none" normalizeH="0" baseline="0" smtClean="0">
                        <a:ln>
                          <a:noFill/>
                        </a:ln>
                        <a:solidFill>
                          <a:schemeClr val="tx1"/>
                        </a:solidFill>
                        <a:effectLst/>
                        <a:latin typeface="Arial" pitchFamily="34" charset="0"/>
                        <a:cs typeface="Arial" pitchFamily="34" charset="0"/>
                      </a:endParaRPr>
                    </a:p>
                    <a:p>
                      <a:pPr marL="0" marR="0" lvl="0" indent="0" algn="r" defTabSz="914400" rtl="1" eaLnBrk="1" fontAlgn="base" latinLnBrk="0" hangingPunct="1">
                        <a:lnSpc>
                          <a:spcPct val="100000"/>
                        </a:lnSpc>
                        <a:spcBef>
                          <a:spcPct val="0"/>
                        </a:spcBef>
                        <a:spcAft>
                          <a:spcPct val="0"/>
                        </a:spcAft>
                        <a:buClrTx/>
                        <a:buSzTx/>
                        <a:buFontTx/>
                        <a:buNone/>
                        <a:tabLst/>
                      </a:pPr>
                      <a:endParaRPr kumimoji="0" lang="he-IL" sz="1600" b="0" i="0" u="none" strike="noStrike" cap="none" normalizeH="0" baseline="0" smtClean="0">
                        <a:ln>
                          <a:noFill/>
                        </a:ln>
                        <a:solidFill>
                          <a:schemeClr val="tx1"/>
                        </a:solidFill>
                        <a:effectLst/>
                        <a:latin typeface="Arial" pitchFamily="34" charset="0"/>
                        <a:cs typeface="Arial" pitchFamily="34" charset="0"/>
                      </a:endParaRPr>
                    </a:p>
                    <a:p>
                      <a:pPr marL="0" marR="0" lvl="0" indent="0" algn="r" defTabSz="914400" rtl="1" eaLnBrk="1" fontAlgn="base" latinLnBrk="0" hangingPunct="1">
                        <a:lnSpc>
                          <a:spcPct val="100000"/>
                        </a:lnSpc>
                        <a:spcBef>
                          <a:spcPct val="0"/>
                        </a:spcBef>
                        <a:spcAft>
                          <a:spcPct val="0"/>
                        </a:spcAft>
                        <a:buClrTx/>
                        <a:buSzTx/>
                        <a:buFontTx/>
                        <a:buNone/>
                        <a:tabLst/>
                      </a:pPr>
                      <a:endParaRPr kumimoji="0" lang="he-IL" sz="1600" b="0" i="0" u="none" strike="noStrike" cap="none" normalizeH="0" baseline="0" smtClean="0">
                        <a:ln>
                          <a:noFill/>
                        </a:ln>
                        <a:solidFill>
                          <a:schemeClr val="tx1"/>
                        </a:solidFill>
                        <a:effectLst/>
                        <a:latin typeface="Arial" pitchFamily="34" charset="0"/>
                        <a:cs typeface="Arial" pitchFamily="34" charset="0"/>
                      </a:endParaRPr>
                    </a:p>
                    <a:p>
                      <a:pPr marL="0" marR="0" lvl="0" indent="0" algn="r" defTabSz="914400" rtl="1" eaLnBrk="1" fontAlgn="base" latinLnBrk="0" hangingPunct="1">
                        <a:lnSpc>
                          <a:spcPct val="100000"/>
                        </a:lnSpc>
                        <a:spcBef>
                          <a:spcPct val="0"/>
                        </a:spcBef>
                        <a:spcAft>
                          <a:spcPct val="0"/>
                        </a:spcAft>
                        <a:buClrTx/>
                        <a:buSzTx/>
                        <a:buFontTx/>
                        <a:buNone/>
                        <a:tabLst/>
                      </a:pPr>
                      <a:endParaRPr kumimoji="0" lang="he-IL" sz="1600" b="0" i="0" u="none" strike="noStrike" cap="none" normalizeH="0" baseline="0" smtClean="0">
                        <a:ln>
                          <a:noFill/>
                        </a:ln>
                        <a:solidFill>
                          <a:schemeClr val="tx1"/>
                        </a:solidFill>
                        <a:effectLst/>
                        <a:latin typeface="Arial" pitchFamily="34" charset="0"/>
                        <a:cs typeface="Arial" pitchFamily="34" charset="0"/>
                      </a:endParaRPr>
                    </a:p>
                    <a:p>
                      <a:pPr marL="0" marR="0" lvl="0" indent="0" algn="r" defTabSz="914400" rtl="1" eaLnBrk="1" fontAlgn="base" latinLnBrk="0" hangingPunct="1">
                        <a:lnSpc>
                          <a:spcPct val="100000"/>
                        </a:lnSpc>
                        <a:spcBef>
                          <a:spcPct val="0"/>
                        </a:spcBef>
                        <a:spcAft>
                          <a:spcPct val="0"/>
                        </a:spcAft>
                        <a:buClrTx/>
                        <a:buSzTx/>
                        <a:buFontTx/>
                        <a:buNone/>
                        <a:tabLst/>
                      </a:pPr>
                      <a:r>
                        <a:rPr kumimoji="0" lang="he-IL" sz="1600" b="0" i="0" u="none" strike="noStrike" cap="none" normalizeH="0" baseline="0" smtClean="0">
                          <a:ln>
                            <a:noFill/>
                          </a:ln>
                          <a:solidFill>
                            <a:schemeClr val="tx1"/>
                          </a:solidFill>
                          <a:effectLst/>
                          <a:latin typeface="Arial" pitchFamily="34" charset="0"/>
                          <a:cs typeface="Arial" pitchFamily="34" charset="0"/>
                        </a:rPr>
                        <a:t>קישור לשיעור הבא</a:t>
                      </a:r>
                    </a:p>
                  </a:txBody>
                  <a:tcPr marT="45718" marB="45718"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bl>
          </a:graphicData>
        </a:graphic>
      </p:graphicFrame>
      <p:sp>
        <p:nvSpPr>
          <p:cNvPr id="8" name="Text Box 16"/>
          <p:cNvSpPr txBox="1">
            <a:spLocks noChangeArrowheads="1"/>
          </p:cNvSpPr>
          <p:nvPr/>
        </p:nvSpPr>
        <p:spPr bwMode="auto">
          <a:xfrm>
            <a:off x="4395788" y="3443288"/>
            <a:ext cx="2057400" cy="336550"/>
          </a:xfrm>
          <a:prstGeom prst="rect">
            <a:avLst/>
          </a:prstGeom>
          <a:solidFill>
            <a:srgbClr val="C0C0C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lgn="r" rtl="1">
              <a:spcBef>
                <a:spcPct val="30000"/>
              </a:spcBef>
              <a:defRPr sz="1200">
                <a:solidFill>
                  <a:schemeClr val="tx1"/>
                </a:solidFill>
                <a:latin typeface="Arial" panose="020B0604020202020204" pitchFamily="34" charset="0"/>
                <a:cs typeface="Arial" panose="020B0604020202020204" pitchFamily="34" charset="0"/>
              </a:defRPr>
            </a:lvl1pPr>
            <a:lvl2pPr marL="742950" indent="-285750" algn="r" rtl="1">
              <a:spcBef>
                <a:spcPct val="30000"/>
              </a:spcBef>
              <a:defRPr sz="1200">
                <a:solidFill>
                  <a:schemeClr val="tx1"/>
                </a:solidFill>
                <a:latin typeface="Arial" panose="020B0604020202020204" pitchFamily="34" charset="0"/>
                <a:cs typeface="Arial" panose="020B0604020202020204" pitchFamily="34" charset="0"/>
              </a:defRPr>
            </a:lvl2pPr>
            <a:lvl3pPr marL="1143000" indent="-228600" algn="r" rtl="1">
              <a:spcBef>
                <a:spcPct val="30000"/>
              </a:spcBef>
              <a:defRPr sz="1200">
                <a:solidFill>
                  <a:schemeClr val="tx1"/>
                </a:solidFill>
                <a:latin typeface="Arial" panose="020B0604020202020204" pitchFamily="34" charset="0"/>
                <a:cs typeface="Arial" panose="020B0604020202020204" pitchFamily="34" charset="0"/>
              </a:defRPr>
            </a:lvl3pPr>
            <a:lvl4pPr marL="1600200" indent="-228600" algn="r" rtl="1">
              <a:spcBef>
                <a:spcPct val="30000"/>
              </a:spcBef>
              <a:defRPr sz="1200">
                <a:solidFill>
                  <a:schemeClr val="tx1"/>
                </a:solidFill>
                <a:latin typeface="Arial" panose="020B0604020202020204" pitchFamily="34" charset="0"/>
                <a:cs typeface="Arial" panose="020B0604020202020204" pitchFamily="34" charset="0"/>
              </a:defRPr>
            </a:lvl4pPr>
            <a:lvl5pPr marL="2057400" indent="-228600" algn="r" rtl="1">
              <a:spcBef>
                <a:spcPct val="30000"/>
              </a:spcBef>
              <a:defRPr sz="12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eaLnBrk="1" hangingPunct="1">
              <a:spcBef>
                <a:spcPct val="0"/>
              </a:spcBef>
            </a:pPr>
            <a:r>
              <a:rPr lang="he-IL" altLang="he-IL" sz="1600">
                <a:solidFill>
                  <a:srgbClr val="0000FF"/>
                </a:solidFill>
              </a:rPr>
              <a:t>מה תפקידו של המייצב?</a:t>
            </a:r>
            <a:endParaRPr lang="en-US" altLang="he-IL" sz="1600"/>
          </a:p>
        </p:txBody>
      </p:sp>
      <p:sp>
        <p:nvSpPr>
          <p:cNvPr id="9" name="Text Box 17"/>
          <p:cNvSpPr txBox="1">
            <a:spLocks noChangeArrowheads="1"/>
          </p:cNvSpPr>
          <p:nvPr/>
        </p:nvSpPr>
        <p:spPr bwMode="auto">
          <a:xfrm>
            <a:off x="3889375" y="4403725"/>
            <a:ext cx="2547938" cy="336550"/>
          </a:xfrm>
          <a:prstGeom prst="rect">
            <a:avLst/>
          </a:prstGeom>
          <a:solidFill>
            <a:srgbClr val="C0C0C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lgn="r" rtl="1">
              <a:spcBef>
                <a:spcPct val="30000"/>
              </a:spcBef>
              <a:defRPr sz="1200">
                <a:solidFill>
                  <a:schemeClr val="tx1"/>
                </a:solidFill>
                <a:latin typeface="Arial" panose="020B0604020202020204" pitchFamily="34" charset="0"/>
                <a:cs typeface="Arial" panose="020B0604020202020204" pitchFamily="34" charset="0"/>
              </a:defRPr>
            </a:lvl1pPr>
            <a:lvl2pPr marL="742950" indent="-285750" algn="r" rtl="1">
              <a:spcBef>
                <a:spcPct val="30000"/>
              </a:spcBef>
              <a:defRPr sz="1200">
                <a:solidFill>
                  <a:schemeClr val="tx1"/>
                </a:solidFill>
                <a:latin typeface="Arial" panose="020B0604020202020204" pitchFamily="34" charset="0"/>
                <a:cs typeface="Arial" panose="020B0604020202020204" pitchFamily="34" charset="0"/>
              </a:defRPr>
            </a:lvl2pPr>
            <a:lvl3pPr marL="1143000" indent="-228600" algn="r" rtl="1">
              <a:spcBef>
                <a:spcPct val="30000"/>
              </a:spcBef>
              <a:defRPr sz="1200">
                <a:solidFill>
                  <a:schemeClr val="tx1"/>
                </a:solidFill>
                <a:latin typeface="Arial" panose="020B0604020202020204" pitchFamily="34" charset="0"/>
                <a:cs typeface="Arial" panose="020B0604020202020204" pitchFamily="34" charset="0"/>
              </a:defRPr>
            </a:lvl3pPr>
            <a:lvl4pPr marL="1600200" indent="-228600" algn="r" rtl="1">
              <a:spcBef>
                <a:spcPct val="30000"/>
              </a:spcBef>
              <a:defRPr sz="1200">
                <a:solidFill>
                  <a:schemeClr val="tx1"/>
                </a:solidFill>
                <a:latin typeface="Arial" panose="020B0604020202020204" pitchFamily="34" charset="0"/>
                <a:cs typeface="Arial" panose="020B0604020202020204" pitchFamily="34" charset="0"/>
              </a:defRPr>
            </a:lvl4pPr>
            <a:lvl5pPr marL="2057400" indent="-228600" algn="r" rtl="1">
              <a:spcBef>
                <a:spcPct val="30000"/>
              </a:spcBef>
              <a:defRPr sz="12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eaLnBrk="1" hangingPunct="1">
              <a:spcBef>
                <a:spcPct val="0"/>
              </a:spcBef>
            </a:pPr>
            <a:r>
              <a:rPr lang="he-IL" altLang="he-IL" sz="1600">
                <a:solidFill>
                  <a:srgbClr val="0000FF"/>
                </a:solidFill>
              </a:rPr>
              <a:t>ממה מורכבת מערכת המשוב?</a:t>
            </a:r>
            <a:endParaRPr lang="en-US" altLang="he-IL" sz="1600"/>
          </a:p>
        </p:txBody>
      </p:sp>
      <p:sp>
        <p:nvSpPr>
          <p:cNvPr id="10" name="Text Box 18"/>
          <p:cNvSpPr txBox="1">
            <a:spLocks noChangeArrowheads="1"/>
          </p:cNvSpPr>
          <p:nvPr/>
        </p:nvSpPr>
        <p:spPr bwMode="auto">
          <a:xfrm>
            <a:off x="4643438" y="5099050"/>
            <a:ext cx="1809750" cy="336550"/>
          </a:xfrm>
          <a:prstGeom prst="rect">
            <a:avLst/>
          </a:prstGeom>
          <a:solidFill>
            <a:srgbClr val="C0C0C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lgn="r" rtl="1">
              <a:spcBef>
                <a:spcPct val="30000"/>
              </a:spcBef>
              <a:defRPr sz="1200">
                <a:solidFill>
                  <a:schemeClr val="tx1"/>
                </a:solidFill>
                <a:latin typeface="Arial" panose="020B0604020202020204" pitchFamily="34" charset="0"/>
                <a:cs typeface="Arial" panose="020B0604020202020204" pitchFamily="34" charset="0"/>
              </a:defRPr>
            </a:lvl1pPr>
            <a:lvl2pPr marL="742950" indent="-285750" algn="r" rtl="1">
              <a:spcBef>
                <a:spcPct val="30000"/>
              </a:spcBef>
              <a:defRPr sz="1200">
                <a:solidFill>
                  <a:schemeClr val="tx1"/>
                </a:solidFill>
                <a:latin typeface="Arial" panose="020B0604020202020204" pitchFamily="34" charset="0"/>
                <a:cs typeface="Arial" panose="020B0604020202020204" pitchFamily="34" charset="0"/>
              </a:defRPr>
            </a:lvl2pPr>
            <a:lvl3pPr marL="1143000" indent="-228600" algn="r" rtl="1">
              <a:spcBef>
                <a:spcPct val="30000"/>
              </a:spcBef>
              <a:defRPr sz="1200">
                <a:solidFill>
                  <a:schemeClr val="tx1"/>
                </a:solidFill>
                <a:latin typeface="Arial" panose="020B0604020202020204" pitchFamily="34" charset="0"/>
                <a:cs typeface="Arial" panose="020B0604020202020204" pitchFamily="34" charset="0"/>
              </a:defRPr>
            </a:lvl3pPr>
            <a:lvl4pPr marL="1600200" indent="-228600" algn="r" rtl="1">
              <a:spcBef>
                <a:spcPct val="30000"/>
              </a:spcBef>
              <a:defRPr sz="1200">
                <a:solidFill>
                  <a:schemeClr val="tx1"/>
                </a:solidFill>
                <a:latin typeface="Arial" panose="020B0604020202020204" pitchFamily="34" charset="0"/>
                <a:cs typeface="Arial" panose="020B0604020202020204" pitchFamily="34" charset="0"/>
              </a:defRPr>
            </a:lvl4pPr>
            <a:lvl5pPr marL="2057400" indent="-228600" algn="r" rtl="1">
              <a:spcBef>
                <a:spcPct val="30000"/>
              </a:spcBef>
              <a:defRPr sz="12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eaLnBrk="1" hangingPunct="1">
              <a:spcBef>
                <a:spcPct val="0"/>
              </a:spcBef>
            </a:pPr>
            <a:r>
              <a:rPr lang="he-IL" altLang="he-IL" sz="1600">
                <a:solidFill>
                  <a:srgbClr val="0000FF"/>
                </a:solidFill>
              </a:rPr>
              <a:t>מהי מערכת המשוב?</a:t>
            </a:r>
            <a:endParaRPr lang="en-US" altLang="he-IL" sz="1600">
              <a:solidFill>
                <a:srgbClr val="0000FF"/>
              </a:solidFill>
            </a:endParaRPr>
          </a:p>
        </p:txBody>
      </p:sp>
      <p:sp>
        <p:nvSpPr>
          <p:cNvPr id="14" name="Text Box 19"/>
          <p:cNvSpPr txBox="1">
            <a:spLocks noChangeArrowheads="1"/>
          </p:cNvSpPr>
          <p:nvPr/>
        </p:nvSpPr>
        <p:spPr bwMode="auto">
          <a:xfrm>
            <a:off x="836613" y="2722563"/>
            <a:ext cx="719137" cy="336550"/>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lgn="r" rtl="1">
              <a:spcBef>
                <a:spcPct val="30000"/>
              </a:spcBef>
              <a:defRPr sz="1200">
                <a:solidFill>
                  <a:schemeClr val="tx1"/>
                </a:solidFill>
                <a:latin typeface="Arial" panose="020B0604020202020204" pitchFamily="34" charset="0"/>
                <a:cs typeface="Arial" panose="020B0604020202020204" pitchFamily="34" charset="0"/>
              </a:defRPr>
            </a:lvl1pPr>
            <a:lvl2pPr marL="742950" indent="-285750" algn="r" rtl="1">
              <a:spcBef>
                <a:spcPct val="30000"/>
              </a:spcBef>
              <a:defRPr sz="1200">
                <a:solidFill>
                  <a:schemeClr val="tx1"/>
                </a:solidFill>
                <a:latin typeface="Arial" panose="020B0604020202020204" pitchFamily="34" charset="0"/>
                <a:cs typeface="Arial" panose="020B0604020202020204" pitchFamily="34" charset="0"/>
              </a:defRPr>
            </a:lvl2pPr>
            <a:lvl3pPr marL="1143000" indent="-228600" algn="r" rtl="1">
              <a:spcBef>
                <a:spcPct val="30000"/>
              </a:spcBef>
              <a:defRPr sz="1200">
                <a:solidFill>
                  <a:schemeClr val="tx1"/>
                </a:solidFill>
                <a:latin typeface="Arial" panose="020B0604020202020204" pitchFamily="34" charset="0"/>
                <a:cs typeface="Arial" panose="020B0604020202020204" pitchFamily="34" charset="0"/>
              </a:defRPr>
            </a:lvl3pPr>
            <a:lvl4pPr marL="1600200" indent="-228600" algn="r" rtl="1">
              <a:spcBef>
                <a:spcPct val="30000"/>
              </a:spcBef>
              <a:defRPr sz="1200">
                <a:solidFill>
                  <a:schemeClr val="tx1"/>
                </a:solidFill>
                <a:latin typeface="Arial" panose="020B0604020202020204" pitchFamily="34" charset="0"/>
                <a:cs typeface="Arial" panose="020B0604020202020204" pitchFamily="34" charset="0"/>
              </a:defRPr>
            </a:lvl4pPr>
            <a:lvl5pPr marL="2057400" indent="-228600" algn="r" rtl="1">
              <a:spcBef>
                <a:spcPct val="30000"/>
              </a:spcBef>
              <a:defRPr sz="12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eaLnBrk="1" hangingPunct="1">
              <a:spcBef>
                <a:spcPct val="0"/>
              </a:spcBef>
            </a:pPr>
            <a:r>
              <a:rPr lang="he-IL" altLang="he-IL" sz="1600"/>
              <a:t>20 דק'</a:t>
            </a:r>
            <a:endParaRPr lang="en-US" altLang="he-IL" sz="1600"/>
          </a:p>
        </p:txBody>
      </p:sp>
    </p:spTree>
    <p:extLst>
      <p:ext uri="{BB962C8B-B14F-4D97-AF65-F5344CB8AC3E}">
        <p14:creationId xmlns:p14="http://schemas.microsoft.com/office/powerpoint/2010/main" val="150846543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מציין מיקום של תמונת שקופית 1"/>
          <p:cNvSpPr>
            <a:spLocks noGrp="1" noRot="1" noChangeAspect="1"/>
          </p:cNvSpPr>
          <p:nvPr>
            <p:ph type="sldImg"/>
          </p:nvPr>
        </p:nvSpPr>
        <p:spPr>
          <a:xfrm>
            <a:off x="685800" y="195263"/>
            <a:ext cx="5486400" cy="1633537"/>
          </a:xfrm>
        </p:spPr>
      </p:sp>
      <p:sp>
        <p:nvSpPr>
          <p:cNvPr id="4" name="מציין מיקום של מספר שקופית 3"/>
          <p:cNvSpPr>
            <a:spLocks noGrp="1"/>
          </p:cNvSpPr>
          <p:nvPr>
            <p:ph type="sldNum" sz="quarter" idx="10"/>
          </p:nvPr>
        </p:nvSpPr>
        <p:spPr/>
        <p:txBody>
          <a:bodyPr/>
          <a:lstStyle/>
          <a:p>
            <a:fld id="{F12F8595-D212-4FB1-A188-FFD54CA720AC}" type="slidenum">
              <a:rPr lang="he-IL" smtClean="0"/>
              <a:t>3</a:t>
            </a:fld>
            <a:endParaRPr lang="he-IL"/>
          </a:p>
        </p:txBody>
      </p:sp>
      <p:graphicFrame>
        <p:nvGraphicFramePr>
          <p:cNvPr id="9" name="Group 4"/>
          <p:cNvGraphicFramePr>
            <a:graphicFrameLocks noGrp="1"/>
          </p:cNvGraphicFramePr>
          <p:nvPr>
            <p:extLst>
              <p:ext uri="{D42A27DB-BD31-4B8C-83A1-F6EECF244321}">
                <p14:modId xmlns:p14="http://schemas.microsoft.com/office/powerpoint/2010/main" val="4037818274"/>
              </p:ext>
            </p:extLst>
          </p:nvPr>
        </p:nvGraphicFramePr>
        <p:xfrm>
          <a:off x="369094" y="2039938"/>
          <a:ext cx="6119812" cy="6645275"/>
        </p:xfrm>
        <a:graphic>
          <a:graphicData uri="http://schemas.openxmlformats.org/drawingml/2006/table">
            <a:tbl>
              <a:tblPr rtl="1"/>
              <a:tblGrid>
                <a:gridCol w="4679950">
                  <a:extLst>
                    <a:ext uri="{9D8B030D-6E8A-4147-A177-3AD203B41FA5}">
                      <a16:colId xmlns:a16="http://schemas.microsoft.com/office/drawing/2014/main" val="20000"/>
                    </a:ext>
                  </a:extLst>
                </a:gridCol>
                <a:gridCol w="1439862">
                  <a:extLst>
                    <a:ext uri="{9D8B030D-6E8A-4147-A177-3AD203B41FA5}">
                      <a16:colId xmlns:a16="http://schemas.microsoft.com/office/drawing/2014/main" val="20001"/>
                    </a:ext>
                  </a:extLst>
                </a:gridCol>
              </a:tblGrid>
              <a:tr h="335276">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he-IL" sz="1600" b="0" i="0" u="none" strike="noStrike" cap="none" normalizeH="0" baseline="0" dirty="0" smtClean="0">
                          <a:ln>
                            <a:noFill/>
                          </a:ln>
                          <a:solidFill>
                            <a:schemeClr val="tx1"/>
                          </a:solidFill>
                          <a:effectLst/>
                          <a:latin typeface="Arial" pitchFamily="34" charset="0"/>
                          <a:cs typeface="Arial" pitchFamily="34" charset="0"/>
                        </a:rPr>
                        <a:t>פירוט הנושא</a:t>
                      </a: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a:txBody>
                  <a:tcPr marT="45718" marB="45718"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he-IL" sz="1600" b="0" i="0" u="none" strike="noStrike" cap="none" normalizeH="0" baseline="0" smtClean="0">
                          <a:ln>
                            <a:noFill/>
                          </a:ln>
                          <a:solidFill>
                            <a:schemeClr val="tx1"/>
                          </a:solidFill>
                          <a:effectLst/>
                          <a:latin typeface="Arial" pitchFamily="34" charset="0"/>
                          <a:cs typeface="Arial" pitchFamily="34" charset="0"/>
                        </a:rPr>
                        <a:t>הנמקה</a:t>
                      </a:r>
                      <a:endParaRPr kumimoji="0" lang="en-US" sz="1600" b="0" i="0" u="none" strike="noStrike" cap="none" normalizeH="0" baseline="0" smtClean="0">
                        <a:ln>
                          <a:noFill/>
                        </a:ln>
                        <a:solidFill>
                          <a:schemeClr val="tx1"/>
                        </a:solidFill>
                        <a:effectLst/>
                        <a:latin typeface="Arial" pitchFamily="34" charset="0"/>
                        <a:cs typeface="Arial" pitchFamily="34" charset="0"/>
                      </a:endParaRPr>
                    </a:p>
                  </a:txBody>
                  <a:tcPr marT="45718" marB="45718"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6309999">
                <a:tc>
                  <a:txBody>
                    <a:bodyPr/>
                    <a:lstStyle/>
                    <a:p>
                      <a:pPr marL="0" marR="0" lvl="0" indent="0" algn="r" defTabSz="914400" rtl="1" eaLnBrk="1" fontAlgn="base" latinLnBrk="0" hangingPunct="1">
                        <a:lnSpc>
                          <a:spcPct val="100000"/>
                        </a:lnSpc>
                        <a:spcBef>
                          <a:spcPct val="0"/>
                        </a:spcBef>
                        <a:spcAft>
                          <a:spcPct val="0"/>
                        </a:spcAft>
                        <a:buClrTx/>
                        <a:buSzTx/>
                        <a:buFontTx/>
                        <a:buNone/>
                        <a:tabLst/>
                      </a:pPr>
                      <a:r>
                        <a:rPr kumimoji="0" lang="he-IL" sz="1600" b="0" i="0" u="none" strike="noStrike" cap="none" normalizeH="0" baseline="0" dirty="0" smtClean="0">
                          <a:ln>
                            <a:noFill/>
                          </a:ln>
                          <a:solidFill>
                            <a:schemeClr val="tx1"/>
                          </a:solidFill>
                          <a:effectLst/>
                          <a:latin typeface="Arial" pitchFamily="34" charset="0"/>
                          <a:cs typeface="Arial" pitchFamily="34" charset="0"/>
                        </a:rPr>
                        <a:t>גוף</a:t>
                      </a:r>
                    </a:p>
                    <a:p>
                      <a:pPr marL="0" marR="0" lvl="0" indent="0" algn="r" defTabSz="914400" rtl="1" eaLnBrk="1" fontAlgn="base" latinLnBrk="0" hangingPunct="1">
                        <a:lnSpc>
                          <a:spcPct val="100000"/>
                        </a:lnSpc>
                        <a:spcBef>
                          <a:spcPct val="0"/>
                        </a:spcBef>
                        <a:spcAft>
                          <a:spcPct val="0"/>
                        </a:spcAft>
                        <a:buClrTx/>
                        <a:buSzTx/>
                        <a:buFontTx/>
                        <a:buNone/>
                        <a:tabLst/>
                      </a:pPr>
                      <a:endParaRPr kumimoji="0" lang="he-IL"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r" defTabSz="914400" rtl="1" eaLnBrk="1" fontAlgn="base" latinLnBrk="0" hangingPunct="1">
                        <a:lnSpc>
                          <a:spcPct val="100000"/>
                        </a:lnSpc>
                        <a:spcBef>
                          <a:spcPct val="0"/>
                        </a:spcBef>
                        <a:spcAft>
                          <a:spcPct val="0"/>
                        </a:spcAft>
                        <a:buClrTx/>
                        <a:buSzTx/>
                        <a:buFontTx/>
                        <a:buNone/>
                        <a:tabLst/>
                      </a:pPr>
                      <a:endParaRPr kumimoji="0" lang="he-IL"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r" defTabSz="914400" rtl="1" eaLnBrk="1" fontAlgn="base" latinLnBrk="0" hangingPunct="1">
                        <a:lnSpc>
                          <a:spcPct val="100000"/>
                        </a:lnSpc>
                        <a:spcBef>
                          <a:spcPct val="0"/>
                        </a:spcBef>
                        <a:spcAft>
                          <a:spcPct val="0"/>
                        </a:spcAft>
                        <a:buClrTx/>
                        <a:buSzTx/>
                        <a:buFontTx/>
                        <a:buNone/>
                        <a:tabLst/>
                      </a:pPr>
                      <a:r>
                        <a:rPr kumimoji="0" lang="he-IL" sz="1600" b="0" i="0" u="none" strike="noStrike" cap="none" normalizeH="0" baseline="0" dirty="0" smtClean="0">
                          <a:ln>
                            <a:noFill/>
                          </a:ln>
                          <a:solidFill>
                            <a:schemeClr val="tx1"/>
                          </a:solidFill>
                          <a:effectLst/>
                          <a:latin typeface="Arial" pitchFamily="34" charset="0"/>
                          <a:cs typeface="Arial" pitchFamily="34" charset="0"/>
                        </a:rPr>
                        <a:t>במעגל זרם ישר, יכול ספק הכוח לשמש כמקור מתח או מקור זרם, לפי הצורך. בדרך כלל מאופיין ספק הכוח על ידי מתח </a:t>
                      </a:r>
                      <a:r>
                        <a:rPr kumimoji="0" lang="he-IL" sz="1600" b="0" i="0" u="none" strike="noStrike" cap="none" normalizeH="0" baseline="0" dirty="0" err="1" smtClean="0">
                          <a:ln>
                            <a:noFill/>
                          </a:ln>
                          <a:solidFill>
                            <a:schemeClr val="tx1"/>
                          </a:solidFill>
                          <a:effectLst/>
                          <a:latin typeface="Arial" pitchFamily="34" charset="0"/>
                          <a:cs typeface="Arial" pitchFamily="34" charset="0"/>
                        </a:rPr>
                        <a:t>מסויים</a:t>
                      </a:r>
                      <a:r>
                        <a:rPr kumimoji="0" lang="he-IL" sz="1600" b="0" i="0" u="none" strike="noStrike" cap="none" normalizeH="0" baseline="0" dirty="0" smtClean="0">
                          <a:ln>
                            <a:noFill/>
                          </a:ln>
                          <a:solidFill>
                            <a:schemeClr val="tx1"/>
                          </a:solidFill>
                          <a:effectLst/>
                          <a:latin typeface="Arial" pitchFamily="34" charset="0"/>
                          <a:cs typeface="Arial" pitchFamily="34" charset="0"/>
                        </a:rPr>
                        <a:t> וכן זרם מרבי אותו הוא מסוגל לספק ללא ירידה במתח, או לחלופין את ההספק שהוא מסוגל לתת.</a:t>
                      </a:r>
                    </a:p>
                    <a:p>
                      <a:pPr marL="0" marR="0" lvl="0" indent="0" algn="r" defTabSz="914400" rtl="1" eaLnBrk="1" fontAlgn="base" latinLnBrk="0" hangingPunct="1">
                        <a:lnSpc>
                          <a:spcPct val="100000"/>
                        </a:lnSpc>
                        <a:spcBef>
                          <a:spcPct val="0"/>
                        </a:spcBef>
                        <a:spcAft>
                          <a:spcPct val="0"/>
                        </a:spcAft>
                        <a:buClrTx/>
                        <a:buSzTx/>
                        <a:buFontTx/>
                        <a:buNone/>
                        <a:tabLst/>
                      </a:pPr>
                      <a:r>
                        <a:rPr kumimoji="0" lang="he-IL" sz="1600" b="0" i="0" u="none" strike="noStrike" cap="none" normalizeH="0" baseline="0" dirty="0" smtClean="0">
                          <a:ln>
                            <a:noFill/>
                          </a:ln>
                          <a:solidFill>
                            <a:schemeClr val="tx1"/>
                          </a:solidFill>
                          <a:effectLst/>
                          <a:latin typeface="Arial" pitchFamily="34" charset="0"/>
                          <a:cs typeface="Arial" pitchFamily="34" charset="0"/>
                        </a:rPr>
                        <a:t>ההזנה לספקי כוח היא מרשת החשמל הארצית.</a:t>
                      </a:r>
                    </a:p>
                    <a:p>
                      <a:pPr marL="0" marR="0" lvl="0" indent="0" algn="r" defTabSz="914400" rtl="1" eaLnBrk="1" fontAlgn="base" latinLnBrk="0" hangingPunct="1">
                        <a:lnSpc>
                          <a:spcPct val="100000"/>
                        </a:lnSpc>
                        <a:spcBef>
                          <a:spcPct val="0"/>
                        </a:spcBef>
                        <a:spcAft>
                          <a:spcPct val="0"/>
                        </a:spcAft>
                        <a:buClrTx/>
                        <a:buSzTx/>
                        <a:buFontTx/>
                        <a:buNone/>
                        <a:tabLst/>
                      </a:pPr>
                      <a:endParaRPr kumimoji="0" lang="he-IL" sz="1600" b="0" i="0" u="none" strike="noStrike" cap="none" normalizeH="0" baseline="0" dirty="0" smtClean="0">
                        <a:ln>
                          <a:noFill/>
                        </a:ln>
                        <a:solidFill>
                          <a:schemeClr val="tx1"/>
                        </a:solidFill>
                        <a:effectLst/>
                        <a:latin typeface="Arial" pitchFamily="34" charset="0"/>
                        <a:cs typeface="Arial" pitchFamily="34" charset="0"/>
                      </a:endParaRPr>
                    </a:p>
                  </a:txBody>
                  <a:tcPr marT="45718" marB="45718"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1" eaLnBrk="1" fontAlgn="base" latinLnBrk="0" hangingPunct="1">
                        <a:lnSpc>
                          <a:spcPct val="100000"/>
                        </a:lnSpc>
                        <a:spcBef>
                          <a:spcPct val="0"/>
                        </a:spcBef>
                        <a:spcAft>
                          <a:spcPct val="0"/>
                        </a:spcAft>
                        <a:buClrTx/>
                        <a:buSzTx/>
                        <a:buFontTx/>
                        <a:buNone/>
                        <a:tabLst/>
                        <a:defRPr/>
                      </a:pPr>
                      <a:endParaRPr kumimoji="0" lang="he-IL" sz="1600" b="0" i="0" u="none" strike="noStrike" cap="none" normalizeH="0" baseline="0" dirty="0" smtClean="0">
                        <a:ln>
                          <a:noFill/>
                        </a:ln>
                        <a:solidFill>
                          <a:schemeClr val="tx1"/>
                        </a:solidFill>
                        <a:effectLst/>
                        <a:latin typeface="Arial" pitchFamily="34" charset="0"/>
                        <a:cs typeface="+mn-cs"/>
                      </a:endParaRPr>
                    </a:p>
                    <a:p>
                      <a:pPr marL="0" marR="0" lvl="0" indent="0" algn="r" defTabSz="914400" rtl="1" eaLnBrk="1" fontAlgn="base" latinLnBrk="0" hangingPunct="1">
                        <a:lnSpc>
                          <a:spcPct val="100000"/>
                        </a:lnSpc>
                        <a:spcBef>
                          <a:spcPct val="0"/>
                        </a:spcBef>
                        <a:spcAft>
                          <a:spcPct val="0"/>
                        </a:spcAft>
                        <a:buClrTx/>
                        <a:buSzTx/>
                        <a:buFontTx/>
                        <a:buNone/>
                        <a:tabLst/>
                        <a:defRPr/>
                      </a:pPr>
                      <a:endParaRPr kumimoji="0" lang="he-IL" sz="1600" b="0" i="0" u="none" strike="noStrike" cap="none" normalizeH="0" baseline="0" dirty="0" smtClean="0">
                        <a:ln>
                          <a:noFill/>
                        </a:ln>
                        <a:solidFill>
                          <a:schemeClr val="tx1"/>
                        </a:solidFill>
                        <a:effectLst/>
                        <a:latin typeface="Arial" pitchFamily="34" charset="0"/>
                        <a:cs typeface="+mn-cs"/>
                      </a:endParaRPr>
                    </a:p>
                    <a:p>
                      <a:pPr marL="0" marR="0" lvl="0" indent="0" algn="r" defTabSz="914400" rtl="1" eaLnBrk="1" fontAlgn="base" latinLnBrk="0" hangingPunct="1">
                        <a:lnSpc>
                          <a:spcPct val="100000"/>
                        </a:lnSpc>
                        <a:spcBef>
                          <a:spcPct val="0"/>
                        </a:spcBef>
                        <a:spcAft>
                          <a:spcPct val="0"/>
                        </a:spcAft>
                        <a:buClrTx/>
                        <a:buSzTx/>
                        <a:buFontTx/>
                        <a:buNone/>
                        <a:tabLst/>
                        <a:defRPr/>
                      </a:pPr>
                      <a:r>
                        <a:rPr kumimoji="0" lang="he-IL" sz="1600" b="0" i="0" u="none" strike="noStrike" cap="none" normalizeH="0" baseline="0" dirty="0" smtClean="0">
                          <a:ln>
                            <a:noFill/>
                          </a:ln>
                          <a:solidFill>
                            <a:schemeClr val="tx1"/>
                          </a:solidFill>
                          <a:effectLst/>
                          <a:latin typeface="Arial" pitchFamily="34" charset="0"/>
                          <a:cs typeface="+mn-cs"/>
                        </a:rPr>
                        <a:t>מטרה אופרטיבית</a:t>
                      </a: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r" defTabSz="914400" rtl="1" eaLnBrk="1" fontAlgn="base" latinLnBrk="0" hangingPunct="1">
                        <a:lnSpc>
                          <a:spcPct val="100000"/>
                        </a:lnSpc>
                        <a:spcBef>
                          <a:spcPct val="0"/>
                        </a:spcBef>
                        <a:spcAft>
                          <a:spcPct val="0"/>
                        </a:spcAft>
                        <a:buClrTx/>
                        <a:buSzTx/>
                        <a:buFontTx/>
                        <a:buNone/>
                        <a:tabLst/>
                      </a:pPr>
                      <a:endParaRPr kumimoji="0" lang="he-IL" sz="1600" b="0" i="0" u="none" strike="noStrike" cap="none" normalizeH="0" baseline="0" dirty="0" smtClean="0">
                        <a:ln>
                          <a:noFill/>
                        </a:ln>
                        <a:solidFill>
                          <a:schemeClr val="tx1"/>
                        </a:solidFill>
                        <a:effectLst/>
                        <a:latin typeface="Arial" pitchFamily="34" charset="0"/>
                        <a:cs typeface="Arial" pitchFamily="34" charset="0"/>
                      </a:endParaRPr>
                    </a:p>
                  </a:txBody>
                  <a:tcPr marT="45718" marB="45718"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bl>
          </a:graphicData>
        </a:graphic>
      </p:graphicFrame>
      <p:sp>
        <p:nvSpPr>
          <p:cNvPr id="10" name="Text Box 15"/>
          <p:cNvSpPr txBox="1">
            <a:spLocks noChangeArrowheads="1"/>
          </p:cNvSpPr>
          <p:nvPr/>
        </p:nvSpPr>
        <p:spPr bwMode="auto">
          <a:xfrm>
            <a:off x="3752056" y="2789692"/>
            <a:ext cx="2736850" cy="346075"/>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lgn="r" rtl="1">
              <a:spcBef>
                <a:spcPct val="30000"/>
              </a:spcBef>
              <a:defRPr sz="1200">
                <a:solidFill>
                  <a:schemeClr val="tx1"/>
                </a:solidFill>
                <a:latin typeface="Arial" panose="020B0604020202020204" pitchFamily="34" charset="0"/>
                <a:cs typeface="Arial" panose="020B0604020202020204" pitchFamily="34" charset="0"/>
              </a:defRPr>
            </a:lvl1pPr>
            <a:lvl2pPr marL="742950" indent="-285750" algn="r" rtl="1">
              <a:spcBef>
                <a:spcPct val="30000"/>
              </a:spcBef>
              <a:defRPr sz="1200">
                <a:solidFill>
                  <a:schemeClr val="tx1"/>
                </a:solidFill>
                <a:latin typeface="Arial" panose="020B0604020202020204" pitchFamily="34" charset="0"/>
                <a:cs typeface="Arial" panose="020B0604020202020204" pitchFamily="34" charset="0"/>
              </a:defRPr>
            </a:lvl2pPr>
            <a:lvl3pPr marL="1143000" indent="-228600" algn="r" rtl="1">
              <a:spcBef>
                <a:spcPct val="30000"/>
              </a:spcBef>
              <a:defRPr sz="1200">
                <a:solidFill>
                  <a:schemeClr val="tx1"/>
                </a:solidFill>
                <a:latin typeface="Arial" panose="020B0604020202020204" pitchFamily="34" charset="0"/>
                <a:cs typeface="Arial" panose="020B0604020202020204" pitchFamily="34" charset="0"/>
              </a:defRPr>
            </a:lvl3pPr>
            <a:lvl4pPr marL="1600200" indent="-228600" algn="r" rtl="1">
              <a:spcBef>
                <a:spcPct val="30000"/>
              </a:spcBef>
              <a:defRPr sz="1200">
                <a:solidFill>
                  <a:schemeClr val="tx1"/>
                </a:solidFill>
                <a:latin typeface="Arial" panose="020B0604020202020204" pitchFamily="34" charset="0"/>
                <a:cs typeface="Arial" panose="020B0604020202020204" pitchFamily="34" charset="0"/>
              </a:defRPr>
            </a:lvl4pPr>
            <a:lvl5pPr marL="2057400" indent="-228600" algn="r" rtl="1">
              <a:spcBef>
                <a:spcPct val="30000"/>
              </a:spcBef>
              <a:defRPr sz="12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eaLnBrk="1" hangingPunct="1">
              <a:spcBef>
                <a:spcPct val="0"/>
              </a:spcBef>
            </a:pPr>
            <a:r>
              <a:rPr lang="he-IL" altLang="he-IL" sz="1600"/>
              <a:t>החניך יחזור על המושג ספק כוח</a:t>
            </a:r>
            <a:r>
              <a:rPr lang="en-US" altLang="he-IL" sz="1600"/>
              <a:t> </a:t>
            </a:r>
          </a:p>
        </p:txBody>
      </p:sp>
      <p:sp>
        <p:nvSpPr>
          <p:cNvPr id="14" name="Text Box 19"/>
          <p:cNvSpPr txBox="1">
            <a:spLocks noChangeArrowheads="1"/>
          </p:cNvSpPr>
          <p:nvPr/>
        </p:nvSpPr>
        <p:spPr bwMode="auto">
          <a:xfrm>
            <a:off x="685800" y="2453142"/>
            <a:ext cx="831850" cy="336550"/>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lgn="r" rtl="1">
              <a:spcBef>
                <a:spcPct val="30000"/>
              </a:spcBef>
              <a:defRPr sz="1200">
                <a:solidFill>
                  <a:schemeClr val="tx1"/>
                </a:solidFill>
                <a:latin typeface="Arial" panose="020B0604020202020204" pitchFamily="34" charset="0"/>
                <a:cs typeface="Arial" panose="020B0604020202020204" pitchFamily="34" charset="0"/>
              </a:defRPr>
            </a:lvl1pPr>
            <a:lvl2pPr marL="742950" indent="-285750" algn="r" rtl="1">
              <a:spcBef>
                <a:spcPct val="30000"/>
              </a:spcBef>
              <a:defRPr sz="1200">
                <a:solidFill>
                  <a:schemeClr val="tx1"/>
                </a:solidFill>
                <a:latin typeface="Arial" panose="020B0604020202020204" pitchFamily="34" charset="0"/>
                <a:cs typeface="Arial" panose="020B0604020202020204" pitchFamily="34" charset="0"/>
              </a:defRPr>
            </a:lvl2pPr>
            <a:lvl3pPr marL="1143000" indent="-228600" algn="r" rtl="1">
              <a:spcBef>
                <a:spcPct val="30000"/>
              </a:spcBef>
              <a:defRPr sz="1200">
                <a:solidFill>
                  <a:schemeClr val="tx1"/>
                </a:solidFill>
                <a:latin typeface="Arial" panose="020B0604020202020204" pitchFamily="34" charset="0"/>
                <a:cs typeface="Arial" panose="020B0604020202020204" pitchFamily="34" charset="0"/>
              </a:defRPr>
            </a:lvl3pPr>
            <a:lvl4pPr marL="1600200" indent="-228600" algn="r" rtl="1">
              <a:spcBef>
                <a:spcPct val="30000"/>
              </a:spcBef>
              <a:defRPr sz="1200">
                <a:solidFill>
                  <a:schemeClr val="tx1"/>
                </a:solidFill>
                <a:latin typeface="Arial" panose="020B0604020202020204" pitchFamily="34" charset="0"/>
                <a:cs typeface="Arial" panose="020B0604020202020204" pitchFamily="34" charset="0"/>
              </a:defRPr>
            </a:lvl4pPr>
            <a:lvl5pPr marL="2057400" indent="-228600" algn="r" rtl="1">
              <a:spcBef>
                <a:spcPct val="30000"/>
              </a:spcBef>
              <a:defRPr sz="12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eaLnBrk="1" hangingPunct="1">
              <a:spcBef>
                <a:spcPct val="0"/>
              </a:spcBef>
            </a:pPr>
            <a:r>
              <a:rPr lang="he-IL" altLang="he-IL" sz="1600" dirty="0"/>
              <a:t>115 דק'</a:t>
            </a:r>
            <a:endParaRPr lang="en-US" altLang="he-IL" sz="1600" dirty="0"/>
          </a:p>
        </p:txBody>
      </p:sp>
    </p:spTree>
    <p:extLst>
      <p:ext uri="{BB962C8B-B14F-4D97-AF65-F5344CB8AC3E}">
        <p14:creationId xmlns:p14="http://schemas.microsoft.com/office/powerpoint/2010/main" val="125522653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מציין מיקום של תמונת שקופית 1"/>
          <p:cNvSpPr>
            <a:spLocks noGrp="1" noRot="1" noChangeAspect="1"/>
          </p:cNvSpPr>
          <p:nvPr>
            <p:ph type="sldImg"/>
          </p:nvPr>
        </p:nvSpPr>
        <p:spPr>
          <a:xfrm>
            <a:off x="685800" y="195263"/>
            <a:ext cx="5486400" cy="1285194"/>
          </a:xfrm>
        </p:spPr>
      </p:sp>
      <p:sp>
        <p:nvSpPr>
          <p:cNvPr id="4" name="מציין מיקום של מספר שקופית 3"/>
          <p:cNvSpPr>
            <a:spLocks noGrp="1"/>
          </p:cNvSpPr>
          <p:nvPr>
            <p:ph type="sldNum" sz="quarter" idx="10"/>
          </p:nvPr>
        </p:nvSpPr>
        <p:spPr/>
        <p:txBody>
          <a:bodyPr/>
          <a:lstStyle/>
          <a:p>
            <a:fld id="{F12F8595-D212-4FB1-A188-FFD54CA720AC}" type="slidenum">
              <a:rPr lang="he-IL" smtClean="0"/>
              <a:t>4</a:t>
            </a:fld>
            <a:endParaRPr lang="he-IL"/>
          </a:p>
        </p:txBody>
      </p:sp>
      <p:graphicFrame>
        <p:nvGraphicFramePr>
          <p:cNvPr id="7" name="Group 16"/>
          <p:cNvGraphicFramePr>
            <a:graphicFrameLocks noGrp="1"/>
          </p:cNvGraphicFramePr>
          <p:nvPr>
            <p:extLst>
              <p:ext uri="{D42A27DB-BD31-4B8C-83A1-F6EECF244321}">
                <p14:modId xmlns:p14="http://schemas.microsoft.com/office/powerpoint/2010/main" val="3636107530"/>
              </p:ext>
            </p:extLst>
          </p:nvPr>
        </p:nvGraphicFramePr>
        <p:xfrm>
          <a:off x="404813" y="2339975"/>
          <a:ext cx="6119812" cy="6529388"/>
        </p:xfrm>
        <a:graphic>
          <a:graphicData uri="http://schemas.openxmlformats.org/drawingml/2006/table">
            <a:tbl>
              <a:tblPr rtl="1"/>
              <a:tblGrid>
                <a:gridCol w="4679950">
                  <a:extLst>
                    <a:ext uri="{9D8B030D-6E8A-4147-A177-3AD203B41FA5}">
                      <a16:colId xmlns:a16="http://schemas.microsoft.com/office/drawing/2014/main" val="20000"/>
                    </a:ext>
                  </a:extLst>
                </a:gridCol>
                <a:gridCol w="1439862">
                  <a:extLst>
                    <a:ext uri="{9D8B030D-6E8A-4147-A177-3AD203B41FA5}">
                      <a16:colId xmlns:a16="http://schemas.microsoft.com/office/drawing/2014/main" val="20001"/>
                    </a:ext>
                  </a:extLst>
                </a:gridCol>
              </a:tblGrid>
              <a:tr h="335276">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he-IL" sz="1600" b="0" i="0" u="none" strike="noStrike" cap="none" normalizeH="0" baseline="0" dirty="0" smtClean="0">
                          <a:ln>
                            <a:noFill/>
                          </a:ln>
                          <a:solidFill>
                            <a:schemeClr val="tx1"/>
                          </a:solidFill>
                          <a:effectLst/>
                          <a:latin typeface="Arial" pitchFamily="34" charset="0"/>
                          <a:cs typeface="Arial" pitchFamily="34" charset="0"/>
                        </a:rPr>
                        <a:t>פירוט הנושא</a:t>
                      </a: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a:txBody>
                  <a:tcPr marT="45718" marB="45718"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he-IL" sz="1600" b="0" i="0" u="none" strike="noStrike" cap="none" normalizeH="0" baseline="0" smtClean="0">
                          <a:ln>
                            <a:noFill/>
                          </a:ln>
                          <a:solidFill>
                            <a:schemeClr val="tx1"/>
                          </a:solidFill>
                          <a:effectLst/>
                          <a:latin typeface="Arial" pitchFamily="34" charset="0"/>
                          <a:cs typeface="Arial" pitchFamily="34" charset="0"/>
                        </a:rPr>
                        <a:t>הנמקה</a:t>
                      </a:r>
                      <a:endParaRPr kumimoji="0" lang="en-US" sz="1600" b="0" i="0" u="none" strike="noStrike" cap="none" normalizeH="0" baseline="0" smtClean="0">
                        <a:ln>
                          <a:noFill/>
                        </a:ln>
                        <a:solidFill>
                          <a:schemeClr val="tx1"/>
                        </a:solidFill>
                        <a:effectLst/>
                        <a:latin typeface="Arial" pitchFamily="34" charset="0"/>
                        <a:cs typeface="Arial" pitchFamily="34" charset="0"/>
                      </a:endParaRPr>
                    </a:p>
                  </a:txBody>
                  <a:tcPr marT="45718" marB="45718"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6194112">
                <a:tc>
                  <a:txBody>
                    <a:bodyPr/>
                    <a:lstStyle/>
                    <a:p>
                      <a:pPr marL="0" marR="0" lvl="0" indent="0" algn="r" defTabSz="914400" rtl="1" eaLnBrk="1" fontAlgn="base" latinLnBrk="0" hangingPunct="1">
                        <a:lnSpc>
                          <a:spcPct val="100000"/>
                        </a:lnSpc>
                        <a:spcBef>
                          <a:spcPct val="0"/>
                        </a:spcBef>
                        <a:spcAft>
                          <a:spcPct val="0"/>
                        </a:spcAft>
                        <a:buClrTx/>
                        <a:buSzTx/>
                        <a:buFontTx/>
                        <a:buNone/>
                        <a:tabLst/>
                      </a:pPr>
                      <a:endParaRPr kumimoji="0" lang="he-IL"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r" defTabSz="914400" rtl="1" eaLnBrk="1" fontAlgn="base" latinLnBrk="0" hangingPunct="1">
                        <a:lnSpc>
                          <a:spcPct val="100000"/>
                        </a:lnSpc>
                        <a:spcBef>
                          <a:spcPct val="0"/>
                        </a:spcBef>
                        <a:spcAft>
                          <a:spcPct val="0"/>
                        </a:spcAft>
                        <a:buClrTx/>
                        <a:buSzTx/>
                        <a:buFontTx/>
                        <a:buNone/>
                        <a:tabLst/>
                      </a:pPr>
                      <a:endParaRPr kumimoji="0" lang="he-IL"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r" defTabSz="914400" rtl="1" eaLnBrk="1" fontAlgn="base" latinLnBrk="0" hangingPunct="1">
                        <a:lnSpc>
                          <a:spcPct val="100000"/>
                        </a:lnSpc>
                        <a:spcBef>
                          <a:spcPct val="0"/>
                        </a:spcBef>
                        <a:spcAft>
                          <a:spcPct val="0"/>
                        </a:spcAft>
                        <a:buClrTx/>
                        <a:buSzTx/>
                        <a:buFontTx/>
                        <a:buNone/>
                        <a:tabLst/>
                      </a:pPr>
                      <a:r>
                        <a:rPr kumimoji="0" lang="he-IL" sz="1600" b="0" i="0" u="none" strike="noStrike" cap="none" normalizeH="0" baseline="0" dirty="0" smtClean="0">
                          <a:ln>
                            <a:noFill/>
                          </a:ln>
                          <a:solidFill>
                            <a:schemeClr val="tx1"/>
                          </a:solidFill>
                          <a:effectLst/>
                          <a:latin typeface="Arial" pitchFamily="34" charset="0"/>
                          <a:cs typeface="Arial" pitchFamily="34" charset="0"/>
                        </a:rPr>
                        <a:t>רוב הציוד האלקטרוני כיום מופעל בזרם ישר, כאשר המתח הנדרש והזרם המקסימלי שעליו לספק מותנה ביישום אליו נדרש.</a:t>
                      </a:r>
                    </a:p>
                    <a:p>
                      <a:pPr marL="0" marR="0" lvl="0" indent="0" algn="r" defTabSz="914400" rtl="1" eaLnBrk="1" fontAlgn="base" latinLnBrk="0" hangingPunct="1">
                        <a:lnSpc>
                          <a:spcPct val="100000"/>
                        </a:lnSpc>
                        <a:spcBef>
                          <a:spcPct val="0"/>
                        </a:spcBef>
                        <a:spcAft>
                          <a:spcPct val="0"/>
                        </a:spcAft>
                        <a:buClrTx/>
                        <a:buSzTx/>
                        <a:buFontTx/>
                        <a:buNone/>
                        <a:tabLst/>
                      </a:pPr>
                      <a:r>
                        <a:rPr kumimoji="0" lang="he-IL" sz="1600" b="0" i="0" u="none" strike="noStrike" cap="none" normalizeH="0" baseline="0" dirty="0" smtClean="0">
                          <a:ln>
                            <a:noFill/>
                          </a:ln>
                          <a:solidFill>
                            <a:schemeClr val="tx1"/>
                          </a:solidFill>
                          <a:effectLst/>
                          <a:latin typeface="Arial" pitchFamily="34" charset="0"/>
                          <a:cs typeface="Arial" pitchFamily="34" charset="0"/>
                        </a:rPr>
                        <a:t>תפקידי הספק הם:</a:t>
                      </a:r>
                    </a:p>
                    <a:p>
                      <a:pPr marL="0" marR="0" lvl="0" indent="0" algn="r" defTabSz="914400" rtl="1" eaLnBrk="1" fontAlgn="base" latinLnBrk="0" hangingPunct="1">
                        <a:lnSpc>
                          <a:spcPct val="100000"/>
                        </a:lnSpc>
                        <a:spcBef>
                          <a:spcPct val="0"/>
                        </a:spcBef>
                        <a:spcAft>
                          <a:spcPct val="0"/>
                        </a:spcAft>
                        <a:buClrTx/>
                        <a:buSzTx/>
                        <a:buFontTx/>
                        <a:buNone/>
                        <a:tabLst/>
                      </a:pPr>
                      <a:r>
                        <a:rPr kumimoji="0" lang="he-IL" sz="1600" b="0" i="0" u="none" strike="noStrike" cap="none" normalizeH="0" baseline="0" dirty="0" smtClean="0">
                          <a:ln>
                            <a:noFill/>
                          </a:ln>
                          <a:solidFill>
                            <a:schemeClr val="tx1"/>
                          </a:solidFill>
                          <a:effectLst/>
                          <a:latin typeface="Arial" pitchFamily="34" charset="0"/>
                          <a:cs typeface="Arial" pitchFamily="34" charset="0"/>
                        </a:rPr>
                        <a:t>1. לספק את המתח הדרוש מיוצב עבור שינויים בצריכת הזרם.</a:t>
                      </a:r>
                    </a:p>
                    <a:p>
                      <a:pPr marL="0" marR="0" lvl="0" indent="0" algn="r" defTabSz="914400" rtl="1" eaLnBrk="1" fontAlgn="base" latinLnBrk="0" hangingPunct="1">
                        <a:lnSpc>
                          <a:spcPct val="100000"/>
                        </a:lnSpc>
                        <a:spcBef>
                          <a:spcPct val="0"/>
                        </a:spcBef>
                        <a:spcAft>
                          <a:spcPct val="0"/>
                        </a:spcAft>
                        <a:buClrTx/>
                        <a:buSzTx/>
                        <a:buFontTx/>
                        <a:buNone/>
                        <a:tabLst/>
                      </a:pPr>
                      <a:r>
                        <a:rPr kumimoji="0" lang="he-IL" sz="1600" b="0" i="0" u="none" strike="noStrike" cap="none" normalizeH="0" baseline="0" dirty="0" smtClean="0">
                          <a:ln>
                            <a:noFill/>
                          </a:ln>
                          <a:solidFill>
                            <a:schemeClr val="tx1"/>
                          </a:solidFill>
                          <a:effectLst/>
                          <a:latin typeface="Arial" pitchFamily="34" charset="0"/>
                          <a:cs typeface="Arial" pitchFamily="34" charset="0"/>
                        </a:rPr>
                        <a:t>2. לתת הגנה במקרה של קפיצות מתח וזרם יתר ע"י הגבלת זרם.</a:t>
                      </a:r>
                    </a:p>
                    <a:p>
                      <a:pPr marL="0" marR="0" lvl="0" indent="0" algn="r" defTabSz="914400" rtl="1" eaLnBrk="1" fontAlgn="base" latinLnBrk="0" hangingPunct="1">
                        <a:lnSpc>
                          <a:spcPct val="100000"/>
                        </a:lnSpc>
                        <a:spcBef>
                          <a:spcPct val="0"/>
                        </a:spcBef>
                        <a:spcAft>
                          <a:spcPct val="0"/>
                        </a:spcAft>
                        <a:buClrTx/>
                        <a:buSzTx/>
                        <a:buFontTx/>
                        <a:buNone/>
                        <a:tabLst/>
                      </a:pPr>
                      <a:endParaRPr kumimoji="0" lang="he-IL"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r" defTabSz="914400" rtl="1" eaLnBrk="1" fontAlgn="base" latinLnBrk="0" hangingPunct="1">
                        <a:lnSpc>
                          <a:spcPct val="100000"/>
                        </a:lnSpc>
                        <a:spcBef>
                          <a:spcPct val="0"/>
                        </a:spcBef>
                        <a:spcAft>
                          <a:spcPct val="0"/>
                        </a:spcAft>
                        <a:buClrTx/>
                        <a:buSzTx/>
                        <a:buFontTx/>
                        <a:buNone/>
                        <a:tabLst/>
                      </a:pPr>
                      <a:endParaRPr kumimoji="0" lang="he-IL"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r" defTabSz="914400" rtl="1" eaLnBrk="1" fontAlgn="base" latinLnBrk="0" hangingPunct="1">
                        <a:lnSpc>
                          <a:spcPct val="100000"/>
                        </a:lnSpc>
                        <a:spcBef>
                          <a:spcPct val="0"/>
                        </a:spcBef>
                        <a:spcAft>
                          <a:spcPct val="0"/>
                        </a:spcAft>
                        <a:buClrTx/>
                        <a:buSzTx/>
                        <a:buFontTx/>
                        <a:buNone/>
                        <a:tabLst/>
                      </a:pPr>
                      <a:r>
                        <a:rPr kumimoji="0" lang="he-IL" sz="1600" b="0" i="0" u="none" strike="noStrike" cap="none" normalizeH="0" baseline="0" dirty="0" smtClean="0">
                          <a:ln>
                            <a:noFill/>
                          </a:ln>
                          <a:solidFill>
                            <a:schemeClr val="tx1"/>
                          </a:solidFill>
                          <a:effectLst/>
                          <a:latin typeface="Arial" pitchFamily="34" charset="0"/>
                          <a:cs typeface="Arial" pitchFamily="34" charset="0"/>
                        </a:rPr>
                        <a:t>לעיתים קרובות, יכול לקרות מצב בו הזרם היוצא מהספק גדל בצורה פתאומית. גדילה זו של הזרם יכולה להביא לשריפת רכיבים במעגל החשמלי. לכן, נגביל את הזרם היוצא מהספק.</a:t>
                      </a:r>
                    </a:p>
                    <a:p>
                      <a:pPr marL="0" marR="0" lvl="0" indent="0" algn="r" defTabSz="914400" rtl="1" eaLnBrk="1" fontAlgn="base" latinLnBrk="0" hangingPunct="1">
                        <a:lnSpc>
                          <a:spcPct val="100000"/>
                        </a:lnSpc>
                        <a:spcBef>
                          <a:spcPct val="0"/>
                        </a:spcBef>
                        <a:spcAft>
                          <a:spcPct val="0"/>
                        </a:spcAft>
                        <a:buClrTx/>
                        <a:buSzTx/>
                        <a:buFontTx/>
                        <a:buNone/>
                        <a:tabLst/>
                      </a:pPr>
                      <a:endParaRPr kumimoji="0" lang="he-IL"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r" defTabSz="914400" rtl="1" eaLnBrk="1" fontAlgn="base" latinLnBrk="0" hangingPunct="1">
                        <a:lnSpc>
                          <a:spcPct val="100000"/>
                        </a:lnSpc>
                        <a:spcBef>
                          <a:spcPct val="0"/>
                        </a:spcBef>
                        <a:spcAft>
                          <a:spcPct val="0"/>
                        </a:spcAft>
                        <a:buClrTx/>
                        <a:buSzTx/>
                        <a:buFontTx/>
                        <a:buNone/>
                        <a:tabLst/>
                      </a:pPr>
                      <a:endParaRPr kumimoji="0" lang="he-IL"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r" defTabSz="914400" rtl="1" eaLnBrk="1" fontAlgn="base" latinLnBrk="0" hangingPunct="1">
                        <a:lnSpc>
                          <a:spcPct val="100000"/>
                        </a:lnSpc>
                        <a:spcBef>
                          <a:spcPct val="0"/>
                        </a:spcBef>
                        <a:spcAft>
                          <a:spcPct val="0"/>
                        </a:spcAft>
                        <a:buClrTx/>
                        <a:buSzTx/>
                        <a:buFontTx/>
                        <a:buNone/>
                        <a:tabLst/>
                      </a:pPr>
                      <a:endParaRPr kumimoji="0" lang="he-IL" sz="1600" b="0" i="0" u="none" strike="noStrike" cap="none" normalizeH="0" baseline="0" dirty="0" smtClean="0">
                        <a:ln>
                          <a:noFill/>
                        </a:ln>
                        <a:solidFill>
                          <a:schemeClr val="tx1"/>
                        </a:solidFill>
                        <a:effectLst/>
                        <a:latin typeface="Arial" pitchFamily="34" charset="0"/>
                        <a:cs typeface="Arial" pitchFamily="34" charset="0"/>
                      </a:endParaRPr>
                    </a:p>
                  </a:txBody>
                  <a:tcPr marT="45718" marB="45718"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1" eaLnBrk="1" fontAlgn="base" latinLnBrk="0" hangingPunct="1">
                        <a:lnSpc>
                          <a:spcPct val="100000"/>
                        </a:lnSpc>
                        <a:spcBef>
                          <a:spcPct val="0"/>
                        </a:spcBef>
                        <a:spcAft>
                          <a:spcPct val="0"/>
                        </a:spcAft>
                        <a:buClrTx/>
                        <a:buSzTx/>
                        <a:buFontTx/>
                        <a:buNone/>
                        <a:tabLst/>
                      </a:pPr>
                      <a:endParaRPr kumimoji="0" lang="he-IL"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r" defTabSz="914400" rtl="1" eaLnBrk="1" fontAlgn="base" latinLnBrk="0" hangingPunct="1">
                        <a:lnSpc>
                          <a:spcPct val="100000"/>
                        </a:lnSpc>
                        <a:spcBef>
                          <a:spcPct val="0"/>
                        </a:spcBef>
                        <a:spcAft>
                          <a:spcPct val="0"/>
                        </a:spcAft>
                        <a:buClrTx/>
                        <a:buSzTx/>
                        <a:buFontTx/>
                        <a:buNone/>
                        <a:tabLst/>
                        <a:defRPr/>
                      </a:pPr>
                      <a:r>
                        <a:rPr kumimoji="0" lang="he-IL" sz="1600" b="0" i="0" u="none" strike="noStrike" cap="none" normalizeH="0" baseline="0" dirty="0" smtClean="0">
                          <a:ln>
                            <a:noFill/>
                          </a:ln>
                          <a:solidFill>
                            <a:schemeClr val="tx1"/>
                          </a:solidFill>
                          <a:effectLst/>
                          <a:latin typeface="Arial" pitchFamily="34" charset="0"/>
                          <a:cs typeface="+mn-cs"/>
                        </a:rPr>
                        <a:t>מטרה אופרטיבית</a:t>
                      </a: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r" defTabSz="914400" rtl="1" eaLnBrk="1" fontAlgn="base" latinLnBrk="0" hangingPunct="1">
                        <a:lnSpc>
                          <a:spcPct val="100000"/>
                        </a:lnSpc>
                        <a:spcBef>
                          <a:spcPct val="0"/>
                        </a:spcBef>
                        <a:spcAft>
                          <a:spcPct val="0"/>
                        </a:spcAft>
                        <a:buClrTx/>
                        <a:buSzTx/>
                        <a:buFontTx/>
                        <a:buNone/>
                        <a:tabLst/>
                      </a:pPr>
                      <a:endParaRPr kumimoji="0" lang="he-IL"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r" defTabSz="914400" rtl="1" eaLnBrk="1" fontAlgn="base" latinLnBrk="0" hangingPunct="1">
                        <a:lnSpc>
                          <a:spcPct val="100000"/>
                        </a:lnSpc>
                        <a:spcBef>
                          <a:spcPct val="0"/>
                        </a:spcBef>
                        <a:spcAft>
                          <a:spcPct val="0"/>
                        </a:spcAft>
                        <a:buClrTx/>
                        <a:buSzTx/>
                        <a:buFontTx/>
                        <a:buNone/>
                        <a:tabLst/>
                      </a:pPr>
                      <a:endParaRPr kumimoji="0" lang="he-IL"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r" defTabSz="914400" rtl="1" eaLnBrk="1" fontAlgn="base" latinLnBrk="0" hangingPunct="1">
                        <a:lnSpc>
                          <a:spcPct val="100000"/>
                        </a:lnSpc>
                        <a:spcBef>
                          <a:spcPct val="0"/>
                        </a:spcBef>
                        <a:spcAft>
                          <a:spcPct val="0"/>
                        </a:spcAft>
                        <a:buClrTx/>
                        <a:buSzTx/>
                        <a:buFontTx/>
                        <a:buNone/>
                        <a:tabLst/>
                      </a:pPr>
                      <a:endParaRPr kumimoji="0" lang="he-IL"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r" defTabSz="914400" rtl="1" eaLnBrk="1" fontAlgn="base" latinLnBrk="0" hangingPunct="1">
                        <a:lnSpc>
                          <a:spcPct val="100000"/>
                        </a:lnSpc>
                        <a:spcBef>
                          <a:spcPct val="0"/>
                        </a:spcBef>
                        <a:spcAft>
                          <a:spcPct val="0"/>
                        </a:spcAft>
                        <a:buClrTx/>
                        <a:buSzTx/>
                        <a:buFontTx/>
                        <a:buNone/>
                        <a:tabLst/>
                      </a:pPr>
                      <a:endParaRPr kumimoji="0" lang="he-IL"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r" defTabSz="914400" rtl="1" eaLnBrk="1" fontAlgn="base" latinLnBrk="0" hangingPunct="1">
                        <a:lnSpc>
                          <a:spcPct val="100000"/>
                        </a:lnSpc>
                        <a:spcBef>
                          <a:spcPct val="0"/>
                        </a:spcBef>
                        <a:spcAft>
                          <a:spcPct val="0"/>
                        </a:spcAft>
                        <a:buClrTx/>
                        <a:buSzTx/>
                        <a:buFontTx/>
                        <a:buNone/>
                        <a:tabLst/>
                      </a:pPr>
                      <a:endParaRPr kumimoji="0" lang="he-IL"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r" defTabSz="914400" rtl="1" eaLnBrk="1" fontAlgn="base" latinLnBrk="0" hangingPunct="1">
                        <a:lnSpc>
                          <a:spcPct val="100000"/>
                        </a:lnSpc>
                        <a:spcBef>
                          <a:spcPct val="0"/>
                        </a:spcBef>
                        <a:spcAft>
                          <a:spcPct val="0"/>
                        </a:spcAft>
                        <a:buClrTx/>
                        <a:buSzTx/>
                        <a:buFontTx/>
                        <a:buNone/>
                        <a:tabLst/>
                      </a:pPr>
                      <a:endParaRPr kumimoji="0" lang="he-IL"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r" defTabSz="914400" rtl="1" eaLnBrk="1" fontAlgn="base" latinLnBrk="0" hangingPunct="1">
                        <a:lnSpc>
                          <a:spcPct val="100000"/>
                        </a:lnSpc>
                        <a:spcBef>
                          <a:spcPct val="0"/>
                        </a:spcBef>
                        <a:spcAft>
                          <a:spcPct val="0"/>
                        </a:spcAft>
                        <a:buClrTx/>
                        <a:buSzTx/>
                        <a:buFontTx/>
                        <a:buNone/>
                        <a:tabLst/>
                      </a:pPr>
                      <a:endParaRPr kumimoji="0" lang="he-IL"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r" defTabSz="914400" rtl="1" eaLnBrk="1" fontAlgn="base" latinLnBrk="0" hangingPunct="1">
                        <a:lnSpc>
                          <a:spcPct val="100000"/>
                        </a:lnSpc>
                        <a:spcBef>
                          <a:spcPct val="0"/>
                        </a:spcBef>
                        <a:spcAft>
                          <a:spcPct val="0"/>
                        </a:spcAft>
                        <a:buClrTx/>
                        <a:buSzTx/>
                        <a:buFontTx/>
                        <a:buNone/>
                        <a:tabLst/>
                      </a:pPr>
                      <a:endParaRPr kumimoji="0" lang="he-IL"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r" defTabSz="914400" rtl="1" eaLnBrk="1" fontAlgn="base" latinLnBrk="0" hangingPunct="1">
                        <a:lnSpc>
                          <a:spcPct val="100000"/>
                        </a:lnSpc>
                        <a:spcBef>
                          <a:spcPct val="0"/>
                        </a:spcBef>
                        <a:spcAft>
                          <a:spcPct val="0"/>
                        </a:spcAft>
                        <a:buClrTx/>
                        <a:buSzTx/>
                        <a:buFontTx/>
                        <a:buNone/>
                        <a:tabLst/>
                      </a:pPr>
                      <a:endParaRPr kumimoji="0" lang="he-IL"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r" defTabSz="914400" rtl="1" eaLnBrk="1" fontAlgn="base" latinLnBrk="0" hangingPunct="1">
                        <a:lnSpc>
                          <a:spcPct val="100000"/>
                        </a:lnSpc>
                        <a:spcBef>
                          <a:spcPct val="0"/>
                        </a:spcBef>
                        <a:spcAft>
                          <a:spcPct val="0"/>
                        </a:spcAft>
                        <a:buClrTx/>
                        <a:buSzTx/>
                        <a:buFontTx/>
                        <a:buNone/>
                        <a:tabLst/>
                      </a:pPr>
                      <a:r>
                        <a:rPr kumimoji="0" lang="he-IL" sz="1600" b="0" i="0" u="none" strike="noStrike" cap="none" normalizeH="0" baseline="0" dirty="0" smtClean="0">
                          <a:ln>
                            <a:noFill/>
                          </a:ln>
                          <a:solidFill>
                            <a:schemeClr val="tx1"/>
                          </a:solidFill>
                          <a:effectLst/>
                          <a:latin typeface="Arial" pitchFamily="34" charset="0"/>
                          <a:cs typeface="Arial" pitchFamily="34" charset="0"/>
                        </a:rPr>
                        <a:t>שאלה לפיתוח תכנים</a:t>
                      </a:r>
                    </a:p>
                    <a:p>
                      <a:pPr marL="0" marR="0" lvl="0" indent="0" algn="r" defTabSz="914400" rtl="1" eaLnBrk="1" fontAlgn="base" latinLnBrk="0" hangingPunct="1">
                        <a:lnSpc>
                          <a:spcPct val="100000"/>
                        </a:lnSpc>
                        <a:spcBef>
                          <a:spcPct val="0"/>
                        </a:spcBef>
                        <a:spcAft>
                          <a:spcPct val="0"/>
                        </a:spcAft>
                        <a:buClrTx/>
                        <a:buSzTx/>
                        <a:buFontTx/>
                        <a:buNone/>
                        <a:tabLst/>
                      </a:pPr>
                      <a:endParaRPr kumimoji="0" lang="he-IL"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r" defTabSz="914400" rtl="1" eaLnBrk="1" fontAlgn="base" latinLnBrk="0" hangingPunct="1">
                        <a:lnSpc>
                          <a:spcPct val="100000"/>
                        </a:lnSpc>
                        <a:spcBef>
                          <a:spcPct val="0"/>
                        </a:spcBef>
                        <a:spcAft>
                          <a:spcPct val="0"/>
                        </a:spcAft>
                        <a:buClrTx/>
                        <a:buSzTx/>
                        <a:buFontTx/>
                        <a:buNone/>
                        <a:tabLst/>
                      </a:pPr>
                      <a:endParaRPr kumimoji="0" lang="he-IL"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r" defTabSz="914400" rtl="1" eaLnBrk="1" fontAlgn="base" latinLnBrk="0" hangingPunct="1">
                        <a:lnSpc>
                          <a:spcPct val="100000"/>
                        </a:lnSpc>
                        <a:spcBef>
                          <a:spcPct val="0"/>
                        </a:spcBef>
                        <a:spcAft>
                          <a:spcPct val="0"/>
                        </a:spcAft>
                        <a:buClrTx/>
                        <a:buSzTx/>
                        <a:buFontTx/>
                        <a:buNone/>
                        <a:tabLst/>
                      </a:pPr>
                      <a:endParaRPr kumimoji="0" lang="he-IL"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r" defTabSz="914400" rtl="1" eaLnBrk="1" fontAlgn="base" latinLnBrk="0" hangingPunct="1">
                        <a:lnSpc>
                          <a:spcPct val="100000"/>
                        </a:lnSpc>
                        <a:spcBef>
                          <a:spcPct val="0"/>
                        </a:spcBef>
                        <a:spcAft>
                          <a:spcPct val="0"/>
                        </a:spcAft>
                        <a:buClrTx/>
                        <a:buSzTx/>
                        <a:buFontTx/>
                        <a:buNone/>
                        <a:tabLst/>
                      </a:pPr>
                      <a:endParaRPr kumimoji="0" lang="he-IL"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r" defTabSz="914400" rtl="1" eaLnBrk="1" fontAlgn="base" latinLnBrk="0" hangingPunct="1">
                        <a:lnSpc>
                          <a:spcPct val="100000"/>
                        </a:lnSpc>
                        <a:spcBef>
                          <a:spcPct val="0"/>
                        </a:spcBef>
                        <a:spcAft>
                          <a:spcPct val="0"/>
                        </a:spcAft>
                        <a:buClrTx/>
                        <a:buSzTx/>
                        <a:buFontTx/>
                        <a:buNone/>
                        <a:tabLst/>
                      </a:pPr>
                      <a:endParaRPr kumimoji="0" lang="he-IL" sz="1600" b="0" i="0" u="none" strike="noStrike" cap="none" normalizeH="0" baseline="0" dirty="0" smtClean="0">
                        <a:ln>
                          <a:noFill/>
                        </a:ln>
                        <a:solidFill>
                          <a:schemeClr val="tx1"/>
                        </a:solidFill>
                        <a:effectLst/>
                        <a:latin typeface="Arial" pitchFamily="34" charset="0"/>
                        <a:cs typeface="Arial" pitchFamily="34" charset="0"/>
                      </a:endParaRPr>
                    </a:p>
                  </a:txBody>
                  <a:tcPr marT="45718" marB="45718"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bl>
          </a:graphicData>
        </a:graphic>
      </p:graphicFrame>
      <p:sp>
        <p:nvSpPr>
          <p:cNvPr id="8" name="Text Box 17"/>
          <p:cNvSpPr txBox="1">
            <a:spLocks noChangeArrowheads="1"/>
          </p:cNvSpPr>
          <p:nvPr/>
        </p:nvSpPr>
        <p:spPr bwMode="auto">
          <a:xfrm>
            <a:off x="2789238" y="5351463"/>
            <a:ext cx="3614737" cy="336550"/>
          </a:xfrm>
          <a:prstGeom prst="rect">
            <a:avLst/>
          </a:prstGeom>
          <a:solidFill>
            <a:srgbClr val="C0C0C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lgn="r" rtl="1">
              <a:spcBef>
                <a:spcPct val="30000"/>
              </a:spcBef>
              <a:defRPr sz="1200">
                <a:solidFill>
                  <a:schemeClr val="tx1"/>
                </a:solidFill>
                <a:latin typeface="Arial" panose="020B0604020202020204" pitchFamily="34" charset="0"/>
                <a:cs typeface="Arial" panose="020B0604020202020204" pitchFamily="34" charset="0"/>
              </a:defRPr>
            </a:lvl1pPr>
            <a:lvl2pPr marL="742950" indent="-285750" algn="r" rtl="1">
              <a:spcBef>
                <a:spcPct val="30000"/>
              </a:spcBef>
              <a:defRPr sz="1200">
                <a:solidFill>
                  <a:schemeClr val="tx1"/>
                </a:solidFill>
                <a:latin typeface="Arial" panose="020B0604020202020204" pitchFamily="34" charset="0"/>
                <a:cs typeface="Arial" panose="020B0604020202020204" pitchFamily="34" charset="0"/>
              </a:defRPr>
            </a:lvl2pPr>
            <a:lvl3pPr marL="1143000" indent="-228600" algn="r" rtl="1">
              <a:spcBef>
                <a:spcPct val="30000"/>
              </a:spcBef>
              <a:defRPr sz="1200">
                <a:solidFill>
                  <a:schemeClr val="tx1"/>
                </a:solidFill>
                <a:latin typeface="Arial" panose="020B0604020202020204" pitchFamily="34" charset="0"/>
                <a:cs typeface="Arial" panose="020B0604020202020204" pitchFamily="34" charset="0"/>
              </a:defRPr>
            </a:lvl3pPr>
            <a:lvl4pPr marL="1600200" indent="-228600" algn="r" rtl="1">
              <a:spcBef>
                <a:spcPct val="30000"/>
              </a:spcBef>
              <a:defRPr sz="1200">
                <a:solidFill>
                  <a:schemeClr val="tx1"/>
                </a:solidFill>
                <a:latin typeface="Arial" panose="020B0604020202020204" pitchFamily="34" charset="0"/>
                <a:cs typeface="Arial" panose="020B0604020202020204" pitchFamily="34" charset="0"/>
              </a:defRPr>
            </a:lvl4pPr>
            <a:lvl5pPr marL="2057400" indent="-228600" algn="r" rtl="1">
              <a:spcBef>
                <a:spcPct val="30000"/>
              </a:spcBef>
              <a:defRPr sz="12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eaLnBrk="1" hangingPunct="1">
              <a:spcBef>
                <a:spcPct val="0"/>
              </a:spcBef>
            </a:pPr>
            <a:r>
              <a:rPr lang="he-IL" altLang="he-IL" sz="1600">
                <a:solidFill>
                  <a:srgbClr val="0000FF"/>
                </a:solidFill>
              </a:rPr>
              <a:t>למה יש צורך בהגבלת הזרם היוצא מהספק?</a:t>
            </a:r>
            <a:endParaRPr lang="en-US" altLang="he-IL" sz="1600">
              <a:solidFill>
                <a:srgbClr val="0000FF"/>
              </a:solidFill>
            </a:endParaRPr>
          </a:p>
        </p:txBody>
      </p:sp>
      <p:sp>
        <p:nvSpPr>
          <p:cNvPr id="9" name="Text Box 16"/>
          <p:cNvSpPr txBox="1">
            <a:spLocks noChangeArrowheads="1"/>
          </p:cNvSpPr>
          <p:nvPr/>
        </p:nvSpPr>
        <p:spPr bwMode="auto">
          <a:xfrm>
            <a:off x="2559050" y="2797175"/>
            <a:ext cx="3822700" cy="338138"/>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lgn="r" rtl="1">
              <a:spcBef>
                <a:spcPct val="30000"/>
              </a:spcBef>
              <a:defRPr sz="1200">
                <a:solidFill>
                  <a:schemeClr val="tx1"/>
                </a:solidFill>
                <a:latin typeface="Arial" panose="020B0604020202020204" pitchFamily="34" charset="0"/>
                <a:cs typeface="Arial" panose="020B0604020202020204" pitchFamily="34" charset="0"/>
              </a:defRPr>
            </a:lvl1pPr>
            <a:lvl2pPr marL="742950" indent="-285750" algn="r" rtl="1">
              <a:spcBef>
                <a:spcPct val="30000"/>
              </a:spcBef>
              <a:defRPr sz="1200">
                <a:solidFill>
                  <a:schemeClr val="tx1"/>
                </a:solidFill>
                <a:latin typeface="Arial" panose="020B0604020202020204" pitchFamily="34" charset="0"/>
                <a:cs typeface="Arial" panose="020B0604020202020204" pitchFamily="34" charset="0"/>
              </a:defRPr>
            </a:lvl2pPr>
            <a:lvl3pPr marL="1143000" indent="-228600" algn="r" rtl="1">
              <a:spcBef>
                <a:spcPct val="30000"/>
              </a:spcBef>
              <a:defRPr sz="1200">
                <a:solidFill>
                  <a:schemeClr val="tx1"/>
                </a:solidFill>
                <a:latin typeface="Arial" panose="020B0604020202020204" pitchFamily="34" charset="0"/>
                <a:cs typeface="Arial" panose="020B0604020202020204" pitchFamily="34" charset="0"/>
              </a:defRPr>
            </a:lvl3pPr>
            <a:lvl4pPr marL="1600200" indent="-228600" algn="r" rtl="1">
              <a:spcBef>
                <a:spcPct val="30000"/>
              </a:spcBef>
              <a:defRPr sz="1200">
                <a:solidFill>
                  <a:schemeClr val="tx1"/>
                </a:solidFill>
                <a:latin typeface="Arial" panose="020B0604020202020204" pitchFamily="34" charset="0"/>
                <a:cs typeface="Arial" panose="020B0604020202020204" pitchFamily="34" charset="0"/>
              </a:defRPr>
            </a:lvl4pPr>
            <a:lvl5pPr marL="2057400" indent="-228600" algn="r" rtl="1">
              <a:spcBef>
                <a:spcPct val="30000"/>
              </a:spcBef>
              <a:defRPr sz="12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eaLnBrk="1" hangingPunct="1">
              <a:spcBef>
                <a:spcPct val="0"/>
              </a:spcBef>
            </a:pPr>
            <a:r>
              <a:rPr lang="he-IL" altLang="he-IL" sz="1600"/>
              <a:t>החניך יסביר במילותיו את 2 תפקידי ספק הכוח</a:t>
            </a:r>
            <a:endParaRPr lang="en-US" altLang="he-IL" sz="1600"/>
          </a:p>
        </p:txBody>
      </p:sp>
    </p:spTree>
    <p:extLst>
      <p:ext uri="{BB962C8B-B14F-4D97-AF65-F5344CB8AC3E}">
        <p14:creationId xmlns:p14="http://schemas.microsoft.com/office/powerpoint/2010/main" val="258842640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מציין מיקום של תמונת שקופית 1"/>
          <p:cNvSpPr>
            <a:spLocks noGrp="1" noRot="1" noChangeAspect="1"/>
          </p:cNvSpPr>
          <p:nvPr>
            <p:ph type="sldImg"/>
          </p:nvPr>
        </p:nvSpPr>
        <p:spPr>
          <a:xfrm>
            <a:off x="685800" y="195263"/>
            <a:ext cx="5486400" cy="1741488"/>
          </a:xfrm>
        </p:spPr>
      </p:sp>
      <p:sp>
        <p:nvSpPr>
          <p:cNvPr id="4" name="מציין מיקום של מספר שקופית 3"/>
          <p:cNvSpPr>
            <a:spLocks noGrp="1"/>
          </p:cNvSpPr>
          <p:nvPr>
            <p:ph type="sldNum" sz="quarter" idx="10"/>
          </p:nvPr>
        </p:nvSpPr>
        <p:spPr/>
        <p:txBody>
          <a:bodyPr/>
          <a:lstStyle/>
          <a:p>
            <a:fld id="{F12F8595-D212-4FB1-A188-FFD54CA720AC}" type="slidenum">
              <a:rPr lang="he-IL" smtClean="0"/>
              <a:t>5</a:t>
            </a:fld>
            <a:endParaRPr lang="he-IL"/>
          </a:p>
        </p:txBody>
      </p:sp>
      <p:graphicFrame>
        <p:nvGraphicFramePr>
          <p:cNvPr id="7" name="Group 4"/>
          <p:cNvGraphicFramePr>
            <a:graphicFrameLocks noGrp="1"/>
          </p:cNvGraphicFramePr>
          <p:nvPr>
            <p:extLst>
              <p:ext uri="{D42A27DB-BD31-4B8C-83A1-F6EECF244321}">
                <p14:modId xmlns:p14="http://schemas.microsoft.com/office/powerpoint/2010/main" val="162125009"/>
              </p:ext>
            </p:extLst>
          </p:nvPr>
        </p:nvGraphicFramePr>
        <p:xfrm>
          <a:off x="404813" y="2217738"/>
          <a:ext cx="6119812" cy="6645275"/>
        </p:xfrm>
        <a:graphic>
          <a:graphicData uri="http://schemas.openxmlformats.org/drawingml/2006/table">
            <a:tbl>
              <a:tblPr rtl="1"/>
              <a:tblGrid>
                <a:gridCol w="4679950">
                  <a:extLst>
                    <a:ext uri="{9D8B030D-6E8A-4147-A177-3AD203B41FA5}">
                      <a16:colId xmlns:a16="http://schemas.microsoft.com/office/drawing/2014/main" val="20000"/>
                    </a:ext>
                  </a:extLst>
                </a:gridCol>
                <a:gridCol w="1439862">
                  <a:extLst>
                    <a:ext uri="{9D8B030D-6E8A-4147-A177-3AD203B41FA5}">
                      <a16:colId xmlns:a16="http://schemas.microsoft.com/office/drawing/2014/main" val="20001"/>
                    </a:ext>
                  </a:extLst>
                </a:gridCol>
              </a:tblGrid>
              <a:tr h="335276">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he-IL" sz="1600" b="0" i="0" u="none" strike="noStrike" cap="none" normalizeH="0" baseline="0" dirty="0" smtClean="0">
                          <a:ln>
                            <a:noFill/>
                          </a:ln>
                          <a:solidFill>
                            <a:schemeClr val="tx1"/>
                          </a:solidFill>
                          <a:effectLst/>
                          <a:latin typeface="Arial" pitchFamily="34" charset="0"/>
                          <a:cs typeface="Arial" pitchFamily="34" charset="0"/>
                        </a:rPr>
                        <a:t>פירוט הנושא</a:t>
                      </a: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a:txBody>
                  <a:tcPr marT="45718" marB="45718"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he-IL" sz="1600" b="0" i="0" u="none" strike="noStrike" cap="none" normalizeH="0" baseline="0" smtClean="0">
                          <a:ln>
                            <a:noFill/>
                          </a:ln>
                          <a:solidFill>
                            <a:schemeClr val="tx1"/>
                          </a:solidFill>
                          <a:effectLst/>
                          <a:latin typeface="Arial" pitchFamily="34" charset="0"/>
                          <a:cs typeface="Arial" pitchFamily="34" charset="0"/>
                        </a:rPr>
                        <a:t>הנמקה</a:t>
                      </a:r>
                      <a:endParaRPr kumimoji="0" lang="en-US" sz="1600" b="0" i="0" u="none" strike="noStrike" cap="none" normalizeH="0" baseline="0" smtClean="0">
                        <a:ln>
                          <a:noFill/>
                        </a:ln>
                        <a:solidFill>
                          <a:schemeClr val="tx1"/>
                        </a:solidFill>
                        <a:effectLst/>
                        <a:latin typeface="Arial" pitchFamily="34" charset="0"/>
                        <a:cs typeface="Arial" pitchFamily="34" charset="0"/>
                      </a:endParaRPr>
                    </a:p>
                  </a:txBody>
                  <a:tcPr marT="45718" marB="45718"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6309999">
                <a:tc>
                  <a:txBody>
                    <a:bodyPr/>
                    <a:lstStyle/>
                    <a:p>
                      <a:pPr marL="0" marR="0" lvl="0" indent="0" algn="r" defTabSz="914400" rtl="1" eaLnBrk="1" fontAlgn="base" latinLnBrk="0" hangingPunct="1">
                        <a:lnSpc>
                          <a:spcPct val="100000"/>
                        </a:lnSpc>
                        <a:spcBef>
                          <a:spcPct val="0"/>
                        </a:spcBef>
                        <a:spcAft>
                          <a:spcPct val="0"/>
                        </a:spcAft>
                        <a:buClrTx/>
                        <a:buSzTx/>
                        <a:buFontTx/>
                        <a:buNone/>
                        <a:tabLst/>
                      </a:pPr>
                      <a:endParaRPr kumimoji="0" lang="he-IL"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r" defTabSz="914400" rtl="1" eaLnBrk="1" fontAlgn="base" latinLnBrk="0" hangingPunct="1">
                        <a:lnSpc>
                          <a:spcPct val="100000"/>
                        </a:lnSpc>
                        <a:spcBef>
                          <a:spcPct val="0"/>
                        </a:spcBef>
                        <a:spcAft>
                          <a:spcPct val="0"/>
                        </a:spcAft>
                        <a:buClrTx/>
                        <a:buSzTx/>
                        <a:buFontTx/>
                        <a:buNone/>
                        <a:tabLst/>
                      </a:pPr>
                      <a:endParaRPr kumimoji="0" lang="he-IL"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r" defTabSz="914400" rtl="1" eaLnBrk="1" fontAlgn="base" latinLnBrk="0" hangingPunct="1">
                        <a:lnSpc>
                          <a:spcPct val="100000"/>
                        </a:lnSpc>
                        <a:spcBef>
                          <a:spcPct val="0"/>
                        </a:spcBef>
                        <a:spcAft>
                          <a:spcPct val="0"/>
                        </a:spcAft>
                        <a:buClrTx/>
                        <a:buSzTx/>
                        <a:buFontTx/>
                        <a:buNone/>
                        <a:tabLst/>
                      </a:pPr>
                      <a:endParaRPr kumimoji="0" lang="he-IL"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r" defTabSz="914400" rtl="1" eaLnBrk="1" fontAlgn="base" latinLnBrk="0" hangingPunct="1">
                        <a:lnSpc>
                          <a:spcPct val="100000"/>
                        </a:lnSpc>
                        <a:spcBef>
                          <a:spcPct val="0"/>
                        </a:spcBef>
                        <a:spcAft>
                          <a:spcPct val="0"/>
                        </a:spcAft>
                        <a:buClrTx/>
                        <a:buSzTx/>
                        <a:buFontTx/>
                        <a:buNone/>
                        <a:tabLst/>
                      </a:pPr>
                      <a:r>
                        <a:rPr kumimoji="0" lang="he-IL" sz="1600" b="0" i="0" u="none" strike="noStrike" cap="none" normalizeH="0" baseline="0" dirty="0" smtClean="0">
                          <a:ln>
                            <a:noFill/>
                          </a:ln>
                          <a:solidFill>
                            <a:schemeClr val="tx1"/>
                          </a:solidFill>
                          <a:effectLst/>
                          <a:latin typeface="Arial" pitchFamily="34" charset="0"/>
                          <a:cs typeface="Arial" pitchFamily="34" charset="0"/>
                        </a:rPr>
                        <a:t>כיום מבדילים בין שני סוגי ספקי כוח בהתאם לדרך בה הם מייצבים את המתח:</a:t>
                      </a:r>
                    </a:p>
                    <a:p>
                      <a:pPr marL="0" marR="0" lvl="0" indent="0" algn="r" defTabSz="914400" rtl="1" eaLnBrk="1" fontAlgn="base" latinLnBrk="0" hangingPunct="1">
                        <a:lnSpc>
                          <a:spcPct val="100000"/>
                        </a:lnSpc>
                        <a:spcBef>
                          <a:spcPct val="0"/>
                        </a:spcBef>
                        <a:spcAft>
                          <a:spcPct val="0"/>
                        </a:spcAft>
                        <a:buClrTx/>
                        <a:buSzTx/>
                        <a:buFontTx/>
                        <a:buNone/>
                        <a:tabLst/>
                      </a:pPr>
                      <a:r>
                        <a:rPr kumimoji="0" lang="he-IL" sz="1600" b="0" i="0" u="none" strike="noStrike" cap="none" normalizeH="0" baseline="0" dirty="0" smtClean="0">
                          <a:ln>
                            <a:noFill/>
                          </a:ln>
                          <a:solidFill>
                            <a:schemeClr val="tx1"/>
                          </a:solidFill>
                          <a:effectLst/>
                          <a:latin typeface="Arial" pitchFamily="34" charset="0"/>
                          <a:cs typeface="Arial" pitchFamily="34" charset="0"/>
                        </a:rPr>
                        <a:t>1. ספק כוח ליניארי</a:t>
                      </a:r>
                    </a:p>
                    <a:p>
                      <a:pPr marL="0" marR="0" lvl="0" indent="0" algn="r" defTabSz="914400" rtl="1" eaLnBrk="1" fontAlgn="base" latinLnBrk="0" hangingPunct="1">
                        <a:lnSpc>
                          <a:spcPct val="100000"/>
                        </a:lnSpc>
                        <a:spcBef>
                          <a:spcPct val="0"/>
                        </a:spcBef>
                        <a:spcAft>
                          <a:spcPct val="0"/>
                        </a:spcAft>
                        <a:buClrTx/>
                        <a:buSzTx/>
                        <a:buFontTx/>
                        <a:buNone/>
                        <a:tabLst/>
                      </a:pPr>
                      <a:r>
                        <a:rPr kumimoji="0" lang="he-IL" sz="1600" b="0" i="0" u="none" strike="noStrike" cap="none" normalizeH="0" baseline="0" dirty="0" smtClean="0">
                          <a:ln>
                            <a:noFill/>
                          </a:ln>
                          <a:solidFill>
                            <a:schemeClr val="tx1"/>
                          </a:solidFill>
                          <a:effectLst/>
                          <a:latin typeface="Arial" pitchFamily="34" charset="0"/>
                          <a:cs typeface="Arial" pitchFamily="34" charset="0"/>
                        </a:rPr>
                        <a:t>2. ספק כוח ממותג</a:t>
                      </a:r>
                    </a:p>
                    <a:p>
                      <a:pPr marL="0" marR="0" lvl="0" indent="0" algn="r" defTabSz="914400" rtl="1" eaLnBrk="1" fontAlgn="base" latinLnBrk="0" hangingPunct="1">
                        <a:lnSpc>
                          <a:spcPct val="100000"/>
                        </a:lnSpc>
                        <a:spcBef>
                          <a:spcPct val="0"/>
                        </a:spcBef>
                        <a:spcAft>
                          <a:spcPct val="0"/>
                        </a:spcAft>
                        <a:buClrTx/>
                        <a:buSzTx/>
                        <a:buFontTx/>
                        <a:buNone/>
                        <a:tabLst/>
                      </a:pPr>
                      <a:r>
                        <a:rPr kumimoji="0" lang="he-IL" sz="1600" b="0" i="0" u="none" strike="noStrike" cap="none" normalizeH="0" baseline="0" dirty="0" smtClean="0">
                          <a:ln>
                            <a:noFill/>
                          </a:ln>
                          <a:solidFill>
                            <a:schemeClr val="tx1"/>
                          </a:solidFill>
                          <a:effectLst/>
                          <a:latin typeface="Arial" pitchFamily="34" charset="0"/>
                          <a:cs typeface="Arial" pitchFamily="34" charset="0"/>
                        </a:rPr>
                        <a:t>לכל אחת מהשיטות יש את היתרונות והחסרונות שלה, אף על פי שספקי הכוח הממותגים נפוצים יותר.</a:t>
                      </a:r>
                    </a:p>
                    <a:p>
                      <a:pPr marL="0" marR="0" lvl="0" indent="0" algn="r" defTabSz="914400" rtl="1" eaLnBrk="1" fontAlgn="base" latinLnBrk="0" hangingPunct="1">
                        <a:lnSpc>
                          <a:spcPct val="100000"/>
                        </a:lnSpc>
                        <a:spcBef>
                          <a:spcPct val="0"/>
                        </a:spcBef>
                        <a:spcAft>
                          <a:spcPct val="0"/>
                        </a:spcAft>
                        <a:buClrTx/>
                        <a:buSzTx/>
                        <a:buFontTx/>
                        <a:buNone/>
                        <a:tabLst/>
                      </a:pPr>
                      <a:r>
                        <a:rPr kumimoji="0" lang="he-IL" sz="1600" b="0" i="0" u="none" strike="noStrike" cap="none" normalizeH="0" baseline="0" dirty="0" smtClean="0">
                          <a:ln>
                            <a:noFill/>
                          </a:ln>
                          <a:solidFill>
                            <a:schemeClr val="tx1"/>
                          </a:solidFill>
                          <a:effectLst/>
                          <a:latin typeface="Arial" pitchFamily="34" charset="0"/>
                          <a:cs typeface="Arial" pitchFamily="34" charset="0"/>
                        </a:rPr>
                        <a:t>בשיעור זה נתמקד בספק הליניארי ובשיעור הבא, נכיר את ספק הכוח הממותג.</a:t>
                      </a:r>
                    </a:p>
                    <a:p>
                      <a:pPr marL="0" marR="0" lvl="0" indent="0" algn="r" defTabSz="914400" rtl="1" eaLnBrk="1" fontAlgn="base" latinLnBrk="0" hangingPunct="1">
                        <a:lnSpc>
                          <a:spcPct val="100000"/>
                        </a:lnSpc>
                        <a:spcBef>
                          <a:spcPct val="0"/>
                        </a:spcBef>
                        <a:spcAft>
                          <a:spcPct val="0"/>
                        </a:spcAft>
                        <a:buClrTx/>
                        <a:buSzTx/>
                        <a:buFontTx/>
                        <a:buNone/>
                        <a:tabLst/>
                      </a:pPr>
                      <a:endParaRPr kumimoji="0" lang="he-IL"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r" defTabSz="914400" rtl="1" eaLnBrk="1" fontAlgn="base" latinLnBrk="0" hangingPunct="1">
                        <a:lnSpc>
                          <a:spcPct val="100000"/>
                        </a:lnSpc>
                        <a:spcBef>
                          <a:spcPct val="0"/>
                        </a:spcBef>
                        <a:spcAft>
                          <a:spcPct val="0"/>
                        </a:spcAft>
                        <a:buClrTx/>
                        <a:buSzTx/>
                        <a:buFontTx/>
                        <a:buNone/>
                        <a:tabLst/>
                      </a:pPr>
                      <a:r>
                        <a:rPr kumimoji="0" lang="he-IL" sz="1600" b="0" i="0" u="none" strike="noStrike" cap="none" normalizeH="0" baseline="0" dirty="0" smtClean="0">
                          <a:ln>
                            <a:noFill/>
                          </a:ln>
                          <a:solidFill>
                            <a:schemeClr val="tx1"/>
                          </a:solidFill>
                          <a:effectLst/>
                          <a:latin typeface="Arial" pitchFamily="34" charset="0"/>
                          <a:cs typeface="Arial" pitchFamily="34" charset="0"/>
                        </a:rPr>
                        <a:t>סכמת המלבנים-</a:t>
                      </a: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r" defTabSz="914400" rtl="1" eaLnBrk="1" fontAlgn="base" latinLnBrk="0" hangingPunct="1">
                        <a:lnSpc>
                          <a:spcPct val="100000"/>
                        </a:lnSpc>
                        <a:spcBef>
                          <a:spcPct val="0"/>
                        </a:spcBef>
                        <a:spcAft>
                          <a:spcPct val="0"/>
                        </a:spcAft>
                        <a:buClrTx/>
                        <a:buSzTx/>
                        <a:buFontTx/>
                        <a:buNone/>
                        <a:tabLst/>
                      </a:pP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r" defTabSz="914400" rtl="1" eaLnBrk="1" fontAlgn="base" latinLnBrk="0" hangingPunct="1">
                        <a:lnSpc>
                          <a:spcPct val="100000"/>
                        </a:lnSpc>
                        <a:spcBef>
                          <a:spcPct val="0"/>
                        </a:spcBef>
                        <a:spcAft>
                          <a:spcPct val="0"/>
                        </a:spcAft>
                        <a:buClrTx/>
                        <a:buSzTx/>
                        <a:buFontTx/>
                        <a:buNone/>
                        <a:tabLst/>
                      </a:pPr>
                      <a:endParaRPr kumimoji="0" lang="he-IL"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r" defTabSz="914400" rtl="1" eaLnBrk="1" fontAlgn="base" latinLnBrk="0" hangingPunct="1">
                        <a:lnSpc>
                          <a:spcPct val="100000"/>
                        </a:lnSpc>
                        <a:spcBef>
                          <a:spcPct val="0"/>
                        </a:spcBef>
                        <a:spcAft>
                          <a:spcPct val="0"/>
                        </a:spcAft>
                        <a:buClrTx/>
                        <a:buSzTx/>
                        <a:buFontTx/>
                        <a:buNone/>
                        <a:tabLst/>
                      </a:pPr>
                      <a:r>
                        <a:rPr kumimoji="0" lang="he-IL" sz="1600" b="0" i="0" u="none" strike="noStrike" cap="none" normalizeH="0" baseline="0" dirty="0" smtClean="0">
                          <a:ln>
                            <a:noFill/>
                          </a:ln>
                          <a:solidFill>
                            <a:schemeClr val="tx1"/>
                          </a:solidFill>
                          <a:effectLst/>
                          <a:latin typeface="Arial" pitchFamily="34" charset="0"/>
                          <a:cs typeface="Arial" pitchFamily="34" charset="0"/>
                        </a:rPr>
                        <a:t>סכמת מלבנים זוהי סכמה המציגה את רצף המעגלים במכשיר או במערכת.</a:t>
                      </a:r>
                    </a:p>
                    <a:p>
                      <a:pPr marL="0" marR="0" lvl="0" indent="0" algn="r" defTabSz="914400" rtl="1" eaLnBrk="1" fontAlgn="base" latinLnBrk="0" hangingPunct="1">
                        <a:lnSpc>
                          <a:spcPct val="100000"/>
                        </a:lnSpc>
                        <a:spcBef>
                          <a:spcPct val="0"/>
                        </a:spcBef>
                        <a:spcAft>
                          <a:spcPct val="0"/>
                        </a:spcAft>
                        <a:buClrTx/>
                        <a:buSzTx/>
                        <a:buFontTx/>
                        <a:buNone/>
                        <a:tabLst/>
                      </a:pPr>
                      <a:r>
                        <a:rPr kumimoji="0" lang="he-IL" sz="1600" b="0" i="0" u="none" strike="noStrike" cap="none" normalizeH="0" baseline="0" dirty="0" smtClean="0">
                          <a:ln>
                            <a:noFill/>
                          </a:ln>
                          <a:solidFill>
                            <a:schemeClr val="tx1"/>
                          </a:solidFill>
                          <a:effectLst/>
                          <a:latin typeface="Arial" pitchFamily="34" charset="0"/>
                          <a:cs typeface="Arial" pitchFamily="34" charset="0"/>
                        </a:rPr>
                        <a:t>ניתן לראות שהמעגלים שמרכיבים את ספק הכוח הם:</a:t>
                      </a:r>
                      <a:r>
                        <a:rPr kumimoji="0" lang="en-US" sz="1600" b="0" i="0" u="none" strike="noStrike" cap="none" normalizeH="0" baseline="0" dirty="0" smtClean="0">
                          <a:ln>
                            <a:noFill/>
                          </a:ln>
                          <a:solidFill>
                            <a:schemeClr val="tx1"/>
                          </a:solidFill>
                          <a:effectLst/>
                          <a:latin typeface="Arial" pitchFamily="34" charset="0"/>
                          <a:cs typeface="Arial" pitchFamily="34" charset="0"/>
                        </a:rPr>
                        <a:t> </a:t>
                      </a:r>
                      <a:r>
                        <a:rPr kumimoji="0" lang="he-IL" sz="1600" b="0" i="0" u="none" strike="noStrike" cap="none" normalizeH="0" baseline="0" dirty="0" smtClean="0">
                          <a:ln>
                            <a:noFill/>
                          </a:ln>
                          <a:solidFill>
                            <a:schemeClr val="tx1"/>
                          </a:solidFill>
                          <a:effectLst/>
                          <a:latin typeface="Arial" pitchFamily="34" charset="0"/>
                          <a:cs typeface="Arial" pitchFamily="34" charset="0"/>
                        </a:rPr>
                        <a:t>שנאי, מיישר דו-דרכי, מסנן ומייצב.</a:t>
                      </a:r>
                    </a:p>
                    <a:p>
                      <a:pPr marL="0" marR="0" lvl="0" indent="0" algn="r" defTabSz="914400" rtl="1" eaLnBrk="1" fontAlgn="base" latinLnBrk="0" hangingPunct="1">
                        <a:lnSpc>
                          <a:spcPct val="100000"/>
                        </a:lnSpc>
                        <a:spcBef>
                          <a:spcPct val="0"/>
                        </a:spcBef>
                        <a:spcAft>
                          <a:spcPct val="0"/>
                        </a:spcAft>
                        <a:buClrTx/>
                        <a:buSzTx/>
                        <a:buFontTx/>
                        <a:buNone/>
                        <a:tabLst/>
                      </a:pPr>
                      <a:r>
                        <a:rPr kumimoji="0" lang="he-IL" sz="1600" b="0" i="0" u="none" strike="noStrike" cap="none" normalizeH="0" baseline="0" dirty="0" smtClean="0">
                          <a:ln>
                            <a:noFill/>
                          </a:ln>
                          <a:solidFill>
                            <a:schemeClr val="tx1"/>
                          </a:solidFill>
                          <a:effectLst/>
                          <a:latin typeface="Arial" pitchFamily="34" charset="0"/>
                          <a:cs typeface="Arial" pitchFamily="34" charset="0"/>
                        </a:rPr>
                        <a:t>בהמשך השיעור נלמד על כל אחד מהמעגלים.</a:t>
                      </a:r>
                    </a:p>
                  </a:txBody>
                  <a:tcPr marT="45718" marB="45718"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1" eaLnBrk="1" fontAlgn="base" latinLnBrk="0" hangingPunct="1">
                        <a:lnSpc>
                          <a:spcPct val="100000"/>
                        </a:lnSpc>
                        <a:spcBef>
                          <a:spcPct val="0"/>
                        </a:spcBef>
                        <a:spcAft>
                          <a:spcPct val="0"/>
                        </a:spcAft>
                        <a:buClrTx/>
                        <a:buSzTx/>
                        <a:buFontTx/>
                        <a:buNone/>
                        <a:tabLst/>
                        <a:defRPr/>
                      </a:pPr>
                      <a:r>
                        <a:rPr kumimoji="0" lang="he-IL" sz="1600" b="0" i="0" u="none" strike="noStrike" cap="none" normalizeH="0" baseline="0" dirty="0" smtClean="0">
                          <a:ln>
                            <a:noFill/>
                          </a:ln>
                          <a:solidFill>
                            <a:schemeClr val="tx1"/>
                          </a:solidFill>
                          <a:effectLst/>
                          <a:latin typeface="Arial" pitchFamily="34" charset="0"/>
                          <a:cs typeface="+mn-cs"/>
                        </a:rPr>
                        <a:t>מטרה אופרטיבית</a:t>
                      </a: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r" defTabSz="914400" rtl="1" eaLnBrk="1" fontAlgn="base" latinLnBrk="0" hangingPunct="1">
                        <a:lnSpc>
                          <a:spcPct val="100000"/>
                        </a:lnSpc>
                        <a:spcBef>
                          <a:spcPct val="0"/>
                        </a:spcBef>
                        <a:spcAft>
                          <a:spcPct val="0"/>
                        </a:spcAft>
                        <a:buClrTx/>
                        <a:buSzTx/>
                        <a:buFontTx/>
                        <a:buNone/>
                        <a:tabLst/>
                      </a:pPr>
                      <a:endParaRPr kumimoji="0" lang="he-IL"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r" defTabSz="914400" rtl="1" eaLnBrk="1" fontAlgn="base" latinLnBrk="0" hangingPunct="1">
                        <a:lnSpc>
                          <a:spcPct val="100000"/>
                        </a:lnSpc>
                        <a:spcBef>
                          <a:spcPct val="0"/>
                        </a:spcBef>
                        <a:spcAft>
                          <a:spcPct val="0"/>
                        </a:spcAft>
                        <a:buClrTx/>
                        <a:buSzTx/>
                        <a:buFontTx/>
                        <a:buNone/>
                        <a:tabLst/>
                      </a:pPr>
                      <a:endParaRPr kumimoji="0" lang="he-IL"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r" defTabSz="914400" rtl="1" eaLnBrk="1" fontAlgn="base" latinLnBrk="0" hangingPunct="1">
                        <a:lnSpc>
                          <a:spcPct val="100000"/>
                        </a:lnSpc>
                        <a:spcBef>
                          <a:spcPct val="0"/>
                        </a:spcBef>
                        <a:spcAft>
                          <a:spcPct val="0"/>
                        </a:spcAft>
                        <a:buClrTx/>
                        <a:buSzTx/>
                        <a:buFontTx/>
                        <a:buNone/>
                        <a:tabLst/>
                      </a:pPr>
                      <a:endParaRPr kumimoji="0" lang="he-IL"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r" defTabSz="914400" rtl="1" eaLnBrk="1" fontAlgn="base" latinLnBrk="0" hangingPunct="1">
                        <a:lnSpc>
                          <a:spcPct val="100000"/>
                        </a:lnSpc>
                        <a:spcBef>
                          <a:spcPct val="0"/>
                        </a:spcBef>
                        <a:spcAft>
                          <a:spcPct val="0"/>
                        </a:spcAft>
                        <a:buClrTx/>
                        <a:buSzTx/>
                        <a:buFontTx/>
                        <a:buNone/>
                        <a:tabLst/>
                      </a:pPr>
                      <a:endParaRPr kumimoji="0" lang="he-IL"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r" defTabSz="914400" rtl="1" eaLnBrk="1" fontAlgn="base" latinLnBrk="0" hangingPunct="1">
                        <a:lnSpc>
                          <a:spcPct val="100000"/>
                        </a:lnSpc>
                        <a:spcBef>
                          <a:spcPct val="0"/>
                        </a:spcBef>
                        <a:spcAft>
                          <a:spcPct val="0"/>
                        </a:spcAft>
                        <a:buClrTx/>
                        <a:buSzTx/>
                        <a:buFontTx/>
                        <a:buNone/>
                        <a:tabLst/>
                      </a:pPr>
                      <a:endParaRPr kumimoji="0" lang="he-IL"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r" defTabSz="914400" rtl="1" eaLnBrk="1" fontAlgn="base" latinLnBrk="0" hangingPunct="1">
                        <a:lnSpc>
                          <a:spcPct val="100000"/>
                        </a:lnSpc>
                        <a:spcBef>
                          <a:spcPct val="0"/>
                        </a:spcBef>
                        <a:spcAft>
                          <a:spcPct val="0"/>
                        </a:spcAft>
                        <a:buClrTx/>
                        <a:buSzTx/>
                        <a:buFontTx/>
                        <a:buNone/>
                        <a:tabLst/>
                      </a:pPr>
                      <a:endParaRPr kumimoji="0" lang="he-IL"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r" defTabSz="914400" rtl="1" eaLnBrk="1" fontAlgn="base" latinLnBrk="0" hangingPunct="1">
                        <a:lnSpc>
                          <a:spcPct val="100000"/>
                        </a:lnSpc>
                        <a:spcBef>
                          <a:spcPct val="0"/>
                        </a:spcBef>
                        <a:spcAft>
                          <a:spcPct val="0"/>
                        </a:spcAft>
                        <a:buClrTx/>
                        <a:buSzTx/>
                        <a:buFontTx/>
                        <a:buNone/>
                        <a:tabLst/>
                      </a:pPr>
                      <a:endParaRPr kumimoji="0" lang="he-IL"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r" defTabSz="914400" rtl="1" eaLnBrk="1" fontAlgn="base" latinLnBrk="0" hangingPunct="1">
                        <a:lnSpc>
                          <a:spcPct val="100000"/>
                        </a:lnSpc>
                        <a:spcBef>
                          <a:spcPct val="0"/>
                        </a:spcBef>
                        <a:spcAft>
                          <a:spcPct val="0"/>
                        </a:spcAft>
                        <a:buClrTx/>
                        <a:buSzTx/>
                        <a:buFontTx/>
                        <a:buNone/>
                        <a:tabLst/>
                      </a:pPr>
                      <a:endParaRPr kumimoji="0" lang="he-IL"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r" defTabSz="914400" rtl="1" eaLnBrk="1" fontAlgn="base" latinLnBrk="0" hangingPunct="1">
                        <a:lnSpc>
                          <a:spcPct val="100000"/>
                        </a:lnSpc>
                        <a:spcBef>
                          <a:spcPct val="0"/>
                        </a:spcBef>
                        <a:spcAft>
                          <a:spcPct val="0"/>
                        </a:spcAft>
                        <a:buClrTx/>
                        <a:buSzTx/>
                        <a:buFontTx/>
                        <a:buNone/>
                        <a:tabLst/>
                      </a:pPr>
                      <a:endParaRPr kumimoji="0" lang="he-IL"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r" defTabSz="914400" rtl="1" eaLnBrk="1" fontAlgn="base" latinLnBrk="0" hangingPunct="1">
                        <a:lnSpc>
                          <a:spcPct val="100000"/>
                        </a:lnSpc>
                        <a:spcBef>
                          <a:spcPct val="0"/>
                        </a:spcBef>
                        <a:spcAft>
                          <a:spcPct val="0"/>
                        </a:spcAft>
                        <a:buClrTx/>
                        <a:buSzTx/>
                        <a:buFontTx/>
                        <a:buNone/>
                        <a:tabLst/>
                      </a:pPr>
                      <a:endParaRPr kumimoji="0" lang="he-IL"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r" defTabSz="914400" rtl="1" eaLnBrk="1" fontAlgn="base" latinLnBrk="0" hangingPunct="1">
                        <a:lnSpc>
                          <a:spcPct val="100000"/>
                        </a:lnSpc>
                        <a:spcBef>
                          <a:spcPct val="0"/>
                        </a:spcBef>
                        <a:spcAft>
                          <a:spcPct val="0"/>
                        </a:spcAft>
                        <a:buClrTx/>
                        <a:buSzTx/>
                        <a:buFontTx/>
                        <a:buNone/>
                        <a:tabLst/>
                      </a:pPr>
                      <a:endParaRPr kumimoji="0" lang="he-IL"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r" defTabSz="914400" rtl="1" eaLnBrk="1" fontAlgn="base" latinLnBrk="0" hangingPunct="1">
                        <a:lnSpc>
                          <a:spcPct val="100000"/>
                        </a:lnSpc>
                        <a:spcBef>
                          <a:spcPct val="0"/>
                        </a:spcBef>
                        <a:spcAft>
                          <a:spcPct val="0"/>
                        </a:spcAft>
                        <a:buClrTx/>
                        <a:buSzTx/>
                        <a:buFontTx/>
                        <a:buNone/>
                        <a:tabLst/>
                      </a:pPr>
                      <a:endParaRPr kumimoji="0" lang="he-IL"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r" defTabSz="914400" rtl="1" eaLnBrk="1" fontAlgn="base" latinLnBrk="0" hangingPunct="1">
                        <a:lnSpc>
                          <a:spcPct val="100000"/>
                        </a:lnSpc>
                        <a:spcBef>
                          <a:spcPct val="0"/>
                        </a:spcBef>
                        <a:spcAft>
                          <a:spcPct val="0"/>
                        </a:spcAft>
                        <a:buClrTx/>
                        <a:buSzTx/>
                        <a:buFontTx/>
                        <a:buNone/>
                        <a:tabLst/>
                      </a:pPr>
                      <a:endParaRPr kumimoji="0" lang="he-IL"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r" defTabSz="914400" rtl="1" eaLnBrk="1" fontAlgn="base" latinLnBrk="0" hangingPunct="1">
                        <a:lnSpc>
                          <a:spcPct val="100000"/>
                        </a:lnSpc>
                        <a:spcBef>
                          <a:spcPct val="0"/>
                        </a:spcBef>
                        <a:spcAft>
                          <a:spcPct val="0"/>
                        </a:spcAft>
                        <a:buClrTx/>
                        <a:buSzTx/>
                        <a:buFontTx/>
                        <a:buNone/>
                        <a:tabLst/>
                      </a:pPr>
                      <a:r>
                        <a:rPr kumimoji="0" lang="he-IL" sz="1600" b="0" i="0" u="none" strike="noStrike" cap="none" normalizeH="0" baseline="0" dirty="0" smtClean="0">
                          <a:ln>
                            <a:noFill/>
                          </a:ln>
                          <a:solidFill>
                            <a:schemeClr val="tx1"/>
                          </a:solidFill>
                          <a:effectLst/>
                          <a:latin typeface="Arial" pitchFamily="34" charset="0"/>
                          <a:cs typeface="Arial" pitchFamily="34" charset="0"/>
                        </a:rPr>
                        <a:t>שאלה לפיתוח תכנים</a:t>
                      </a:r>
                    </a:p>
                  </a:txBody>
                  <a:tcPr marT="45718" marB="45718"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bl>
          </a:graphicData>
        </a:graphic>
      </p:graphicFrame>
      <p:grpSp>
        <p:nvGrpSpPr>
          <p:cNvPr id="8" name="Group 18"/>
          <p:cNvGrpSpPr>
            <a:grpSpLocks/>
          </p:cNvGrpSpPr>
          <p:nvPr/>
        </p:nvGrpSpPr>
        <p:grpSpPr bwMode="auto">
          <a:xfrm>
            <a:off x="2146300" y="7956550"/>
            <a:ext cx="4146550" cy="679450"/>
            <a:chOff x="-58" y="1365"/>
            <a:chExt cx="5562" cy="704"/>
          </a:xfrm>
        </p:grpSpPr>
        <p:sp>
          <p:nvSpPr>
            <p:cNvPr id="9" name="Rectangle 19"/>
            <p:cNvSpPr>
              <a:spLocks noChangeArrowheads="1"/>
            </p:cNvSpPr>
            <p:nvPr/>
          </p:nvSpPr>
          <p:spPr bwMode="auto">
            <a:xfrm>
              <a:off x="839" y="1525"/>
              <a:ext cx="771" cy="544"/>
            </a:xfrm>
            <a:prstGeom prst="rect">
              <a:avLst/>
            </a:prstGeom>
            <a:solidFill>
              <a:srgbClr val="666699">
                <a:alpha val="70195"/>
              </a:srgbClr>
            </a:solidFill>
            <a:ln>
              <a:noFill/>
            </a:ln>
            <a:effectLst>
              <a:prstShdw prst="shdw17" dist="17961" dir="2700000">
                <a:srgbClr val="3D3D5C"/>
              </a:prstShdw>
            </a:effectLst>
            <a:extLst>
              <a:ext uri="{91240B29-F687-4F45-9708-019B960494DF}">
                <a14:hiddenLine xmlns:a14="http://schemas.microsoft.com/office/drawing/2010/main" w="9525">
                  <a:solidFill>
                    <a:schemeClr val="tx1"/>
                  </a:solidFill>
                  <a:miter lim="800000"/>
                  <a:headEnd/>
                  <a:tailEnd/>
                </a14:hiddenLine>
              </a:ext>
            </a:extLst>
          </p:spPr>
          <p:txBody>
            <a:bodyPr wrap="none" anchor="ctr"/>
            <a:lstStyle>
              <a:lvl1pPr algn="r" rtl="1">
                <a:spcBef>
                  <a:spcPct val="30000"/>
                </a:spcBef>
                <a:defRPr sz="1200">
                  <a:solidFill>
                    <a:schemeClr val="tx1"/>
                  </a:solidFill>
                  <a:latin typeface="Arial" panose="020B0604020202020204" pitchFamily="34" charset="0"/>
                  <a:cs typeface="Arial" panose="020B0604020202020204" pitchFamily="34" charset="0"/>
                </a:defRPr>
              </a:lvl1pPr>
              <a:lvl2pPr marL="742950" indent="-285750" algn="r" rtl="1">
                <a:spcBef>
                  <a:spcPct val="30000"/>
                </a:spcBef>
                <a:defRPr sz="1200">
                  <a:solidFill>
                    <a:schemeClr val="tx1"/>
                  </a:solidFill>
                  <a:latin typeface="Arial" panose="020B0604020202020204" pitchFamily="34" charset="0"/>
                  <a:cs typeface="Arial" panose="020B0604020202020204" pitchFamily="34" charset="0"/>
                </a:defRPr>
              </a:lvl2pPr>
              <a:lvl3pPr marL="1143000" indent="-228600" algn="r" rtl="1">
                <a:spcBef>
                  <a:spcPct val="30000"/>
                </a:spcBef>
                <a:defRPr sz="1200">
                  <a:solidFill>
                    <a:schemeClr val="tx1"/>
                  </a:solidFill>
                  <a:latin typeface="Arial" panose="020B0604020202020204" pitchFamily="34" charset="0"/>
                  <a:cs typeface="Arial" panose="020B0604020202020204" pitchFamily="34" charset="0"/>
                </a:defRPr>
              </a:lvl3pPr>
              <a:lvl4pPr marL="1600200" indent="-228600" algn="r" rtl="1">
                <a:spcBef>
                  <a:spcPct val="30000"/>
                </a:spcBef>
                <a:defRPr sz="1200">
                  <a:solidFill>
                    <a:schemeClr val="tx1"/>
                  </a:solidFill>
                  <a:latin typeface="Arial" panose="020B0604020202020204" pitchFamily="34" charset="0"/>
                  <a:cs typeface="Arial" panose="020B0604020202020204" pitchFamily="34" charset="0"/>
                </a:defRPr>
              </a:lvl4pPr>
              <a:lvl5pPr marL="2057400" indent="-228600" algn="r" rtl="1">
                <a:spcBef>
                  <a:spcPct val="30000"/>
                </a:spcBef>
                <a:defRPr sz="12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algn="ctr" eaLnBrk="1" hangingPunct="1">
                <a:spcBef>
                  <a:spcPct val="0"/>
                </a:spcBef>
              </a:pPr>
              <a:r>
                <a:rPr lang="he-IL" altLang="he-IL">
                  <a:latin typeface="Tahoma" panose="020B0604030504040204" pitchFamily="34" charset="0"/>
                  <a:cs typeface="Tahoma" panose="020B0604030504040204" pitchFamily="34" charset="0"/>
                </a:rPr>
                <a:t>שנאי</a:t>
              </a:r>
              <a:endParaRPr lang="en-US" altLang="he-IL">
                <a:latin typeface="Tahoma" panose="020B0604030504040204" pitchFamily="34" charset="0"/>
                <a:cs typeface="Tahoma" panose="020B0604030504040204" pitchFamily="34" charset="0"/>
              </a:endParaRPr>
            </a:p>
          </p:txBody>
        </p:sp>
        <p:sp>
          <p:nvSpPr>
            <p:cNvPr id="10" name="Rectangle 20"/>
            <p:cNvSpPr>
              <a:spLocks noChangeArrowheads="1"/>
            </p:cNvSpPr>
            <p:nvPr/>
          </p:nvSpPr>
          <p:spPr bwMode="auto">
            <a:xfrm>
              <a:off x="4241" y="1525"/>
              <a:ext cx="771" cy="544"/>
            </a:xfrm>
            <a:prstGeom prst="rect">
              <a:avLst/>
            </a:prstGeom>
            <a:solidFill>
              <a:srgbClr val="666699">
                <a:alpha val="70195"/>
              </a:srgbClr>
            </a:solidFill>
            <a:ln>
              <a:noFill/>
            </a:ln>
            <a:effectLst>
              <a:prstShdw prst="shdw17" dist="17961" dir="2700000">
                <a:srgbClr val="3D3D5C"/>
              </a:prstShdw>
            </a:effectLst>
            <a:extLst>
              <a:ext uri="{91240B29-F687-4F45-9708-019B960494DF}">
                <a14:hiddenLine xmlns:a14="http://schemas.microsoft.com/office/drawing/2010/main" w="9525">
                  <a:solidFill>
                    <a:schemeClr val="tx1"/>
                  </a:solidFill>
                  <a:miter lim="800000"/>
                  <a:headEnd/>
                  <a:tailEnd/>
                </a14:hiddenLine>
              </a:ext>
            </a:extLst>
          </p:spPr>
          <p:txBody>
            <a:bodyPr wrap="none" anchor="ctr"/>
            <a:lstStyle>
              <a:lvl1pPr algn="r" rtl="1">
                <a:spcBef>
                  <a:spcPct val="30000"/>
                </a:spcBef>
                <a:defRPr sz="1200">
                  <a:solidFill>
                    <a:schemeClr val="tx1"/>
                  </a:solidFill>
                  <a:latin typeface="Arial" panose="020B0604020202020204" pitchFamily="34" charset="0"/>
                  <a:cs typeface="Arial" panose="020B0604020202020204" pitchFamily="34" charset="0"/>
                </a:defRPr>
              </a:lvl1pPr>
              <a:lvl2pPr marL="742950" indent="-285750" algn="r" rtl="1">
                <a:spcBef>
                  <a:spcPct val="30000"/>
                </a:spcBef>
                <a:defRPr sz="1200">
                  <a:solidFill>
                    <a:schemeClr val="tx1"/>
                  </a:solidFill>
                  <a:latin typeface="Arial" panose="020B0604020202020204" pitchFamily="34" charset="0"/>
                  <a:cs typeface="Arial" panose="020B0604020202020204" pitchFamily="34" charset="0"/>
                </a:defRPr>
              </a:lvl2pPr>
              <a:lvl3pPr marL="1143000" indent="-228600" algn="r" rtl="1">
                <a:spcBef>
                  <a:spcPct val="30000"/>
                </a:spcBef>
                <a:defRPr sz="1200">
                  <a:solidFill>
                    <a:schemeClr val="tx1"/>
                  </a:solidFill>
                  <a:latin typeface="Arial" panose="020B0604020202020204" pitchFamily="34" charset="0"/>
                  <a:cs typeface="Arial" panose="020B0604020202020204" pitchFamily="34" charset="0"/>
                </a:defRPr>
              </a:lvl3pPr>
              <a:lvl4pPr marL="1600200" indent="-228600" algn="r" rtl="1">
                <a:spcBef>
                  <a:spcPct val="30000"/>
                </a:spcBef>
                <a:defRPr sz="1200">
                  <a:solidFill>
                    <a:schemeClr val="tx1"/>
                  </a:solidFill>
                  <a:latin typeface="Arial" panose="020B0604020202020204" pitchFamily="34" charset="0"/>
                  <a:cs typeface="Arial" panose="020B0604020202020204" pitchFamily="34" charset="0"/>
                </a:defRPr>
              </a:lvl4pPr>
              <a:lvl5pPr marL="2057400" indent="-228600" algn="r" rtl="1">
                <a:spcBef>
                  <a:spcPct val="30000"/>
                </a:spcBef>
                <a:defRPr sz="12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algn="ctr" eaLnBrk="1" hangingPunct="1">
                <a:spcBef>
                  <a:spcPct val="0"/>
                </a:spcBef>
              </a:pPr>
              <a:r>
                <a:rPr lang="he-IL" altLang="he-IL">
                  <a:latin typeface="Tahoma" panose="020B0604030504040204" pitchFamily="34" charset="0"/>
                  <a:cs typeface="Tahoma" panose="020B0604030504040204" pitchFamily="34" charset="0"/>
                </a:rPr>
                <a:t>מייצב</a:t>
              </a:r>
              <a:endParaRPr lang="en-US" altLang="he-IL">
                <a:latin typeface="Tahoma" panose="020B0604030504040204" pitchFamily="34" charset="0"/>
                <a:cs typeface="Tahoma" panose="020B0604030504040204" pitchFamily="34" charset="0"/>
              </a:endParaRPr>
            </a:p>
          </p:txBody>
        </p:sp>
        <p:sp>
          <p:nvSpPr>
            <p:cNvPr id="14" name="Rectangle 21"/>
            <p:cNvSpPr>
              <a:spLocks noChangeArrowheads="1"/>
            </p:cNvSpPr>
            <p:nvPr/>
          </p:nvSpPr>
          <p:spPr bwMode="auto">
            <a:xfrm>
              <a:off x="3107" y="1525"/>
              <a:ext cx="771" cy="544"/>
            </a:xfrm>
            <a:prstGeom prst="rect">
              <a:avLst/>
            </a:prstGeom>
            <a:solidFill>
              <a:srgbClr val="666699">
                <a:alpha val="70195"/>
              </a:srgbClr>
            </a:solidFill>
            <a:ln>
              <a:noFill/>
            </a:ln>
            <a:effectLst>
              <a:prstShdw prst="shdw17" dist="17961" dir="2700000">
                <a:srgbClr val="3D3D5C"/>
              </a:prstShdw>
            </a:effectLst>
            <a:extLst>
              <a:ext uri="{91240B29-F687-4F45-9708-019B960494DF}">
                <a14:hiddenLine xmlns:a14="http://schemas.microsoft.com/office/drawing/2010/main" w="9525">
                  <a:solidFill>
                    <a:schemeClr val="tx1"/>
                  </a:solidFill>
                  <a:miter lim="800000"/>
                  <a:headEnd/>
                  <a:tailEnd/>
                </a14:hiddenLine>
              </a:ext>
            </a:extLst>
          </p:spPr>
          <p:txBody>
            <a:bodyPr wrap="none" anchor="ctr"/>
            <a:lstStyle>
              <a:lvl1pPr algn="r" rtl="1">
                <a:spcBef>
                  <a:spcPct val="30000"/>
                </a:spcBef>
                <a:defRPr sz="1200">
                  <a:solidFill>
                    <a:schemeClr val="tx1"/>
                  </a:solidFill>
                  <a:latin typeface="Arial" panose="020B0604020202020204" pitchFamily="34" charset="0"/>
                  <a:cs typeface="Arial" panose="020B0604020202020204" pitchFamily="34" charset="0"/>
                </a:defRPr>
              </a:lvl1pPr>
              <a:lvl2pPr marL="742950" indent="-285750" algn="r" rtl="1">
                <a:spcBef>
                  <a:spcPct val="30000"/>
                </a:spcBef>
                <a:defRPr sz="1200">
                  <a:solidFill>
                    <a:schemeClr val="tx1"/>
                  </a:solidFill>
                  <a:latin typeface="Arial" panose="020B0604020202020204" pitchFamily="34" charset="0"/>
                  <a:cs typeface="Arial" panose="020B0604020202020204" pitchFamily="34" charset="0"/>
                </a:defRPr>
              </a:lvl2pPr>
              <a:lvl3pPr marL="1143000" indent="-228600" algn="r" rtl="1">
                <a:spcBef>
                  <a:spcPct val="30000"/>
                </a:spcBef>
                <a:defRPr sz="1200">
                  <a:solidFill>
                    <a:schemeClr val="tx1"/>
                  </a:solidFill>
                  <a:latin typeface="Arial" panose="020B0604020202020204" pitchFamily="34" charset="0"/>
                  <a:cs typeface="Arial" panose="020B0604020202020204" pitchFamily="34" charset="0"/>
                </a:defRPr>
              </a:lvl3pPr>
              <a:lvl4pPr marL="1600200" indent="-228600" algn="r" rtl="1">
                <a:spcBef>
                  <a:spcPct val="30000"/>
                </a:spcBef>
                <a:defRPr sz="1200">
                  <a:solidFill>
                    <a:schemeClr val="tx1"/>
                  </a:solidFill>
                  <a:latin typeface="Arial" panose="020B0604020202020204" pitchFamily="34" charset="0"/>
                  <a:cs typeface="Arial" panose="020B0604020202020204" pitchFamily="34" charset="0"/>
                </a:defRPr>
              </a:lvl4pPr>
              <a:lvl5pPr marL="2057400" indent="-228600" algn="r" rtl="1">
                <a:spcBef>
                  <a:spcPct val="30000"/>
                </a:spcBef>
                <a:defRPr sz="12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algn="ctr" eaLnBrk="1" hangingPunct="1">
                <a:spcBef>
                  <a:spcPct val="0"/>
                </a:spcBef>
              </a:pPr>
              <a:r>
                <a:rPr lang="he-IL" altLang="he-IL">
                  <a:latin typeface="Tahoma" panose="020B0604030504040204" pitchFamily="34" charset="0"/>
                  <a:cs typeface="Tahoma" panose="020B0604030504040204" pitchFamily="34" charset="0"/>
                </a:rPr>
                <a:t>מסנן</a:t>
              </a:r>
              <a:endParaRPr lang="en-US" altLang="he-IL">
                <a:latin typeface="Tahoma" panose="020B0604030504040204" pitchFamily="34" charset="0"/>
                <a:cs typeface="Tahoma" panose="020B0604030504040204" pitchFamily="34" charset="0"/>
              </a:endParaRPr>
            </a:p>
          </p:txBody>
        </p:sp>
        <p:sp>
          <p:nvSpPr>
            <p:cNvPr id="15" name="Rectangle 22"/>
            <p:cNvSpPr>
              <a:spLocks noChangeArrowheads="1"/>
            </p:cNvSpPr>
            <p:nvPr/>
          </p:nvSpPr>
          <p:spPr bwMode="auto">
            <a:xfrm>
              <a:off x="1973" y="1525"/>
              <a:ext cx="771" cy="544"/>
            </a:xfrm>
            <a:prstGeom prst="rect">
              <a:avLst/>
            </a:prstGeom>
            <a:solidFill>
              <a:srgbClr val="666699">
                <a:alpha val="70195"/>
              </a:srgbClr>
            </a:solidFill>
            <a:ln>
              <a:noFill/>
            </a:ln>
            <a:effectLst>
              <a:prstShdw prst="shdw17" dist="17961" dir="2700000">
                <a:srgbClr val="3D3D5C"/>
              </a:prstShdw>
            </a:effectLst>
            <a:extLst>
              <a:ext uri="{91240B29-F687-4F45-9708-019B960494DF}">
                <a14:hiddenLine xmlns:a14="http://schemas.microsoft.com/office/drawing/2010/main" w="9525">
                  <a:solidFill>
                    <a:schemeClr val="tx1"/>
                  </a:solidFill>
                  <a:miter lim="800000"/>
                  <a:headEnd/>
                  <a:tailEnd/>
                </a14:hiddenLine>
              </a:ext>
            </a:extLst>
          </p:spPr>
          <p:txBody>
            <a:bodyPr wrap="none" anchor="ctr"/>
            <a:lstStyle>
              <a:lvl1pPr algn="r" rtl="1">
                <a:spcBef>
                  <a:spcPct val="30000"/>
                </a:spcBef>
                <a:defRPr sz="1200">
                  <a:solidFill>
                    <a:schemeClr val="tx1"/>
                  </a:solidFill>
                  <a:latin typeface="Arial" panose="020B0604020202020204" pitchFamily="34" charset="0"/>
                  <a:cs typeface="Arial" panose="020B0604020202020204" pitchFamily="34" charset="0"/>
                </a:defRPr>
              </a:lvl1pPr>
              <a:lvl2pPr marL="742950" indent="-285750" algn="r" rtl="1">
                <a:spcBef>
                  <a:spcPct val="30000"/>
                </a:spcBef>
                <a:defRPr sz="1200">
                  <a:solidFill>
                    <a:schemeClr val="tx1"/>
                  </a:solidFill>
                  <a:latin typeface="Arial" panose="020B0604020202020204" pitchFamily="34" charset="0"/>
                  <a:cs typeface="Arial" panose="020B0604020202020204" pitchFamily="34" charset="0"/>
                </a:defRPr>
              </a:lvl2pPr>
              <a:lvl3pPr marL="1143000" indent="-228600" algn="r" rtl="1">
                <a:spcBef>
                  <a:spcPct val="30000"/>
                </a:spcBef>
                <a:defRPr sz="1200">
                  <a:solidFill>
                    <a:schemeClr val="tx1"/>
                  </a:solidFill>
                  <a:latin typeface="Arial" panose="020B0604020202020204" pitchFamily="34" charset="0"/>
                  <a:cs typeface="Arial" panose="020B0604020202020204" pitchFamily="34" charset="0"/>
                </a:defRPr>
              </a:lvl3pPr>
              <a:lvl4pPr marL="1600200" indent="-228600" algn="r" rtl="1">
                <a:spcBef>
                  <a:spcPct val="30000"/>
                </a:spcBef>
                <a:defRPr sz="1200">
                  <a:solidFill>
                    <a:schemeClr val="tx1"/>
                  </a:solidFill>
                  <a:latin typeface="Arial" panose="020B0604020202020204" pitchFamily="34" charset="0"/>
                  <a:cs typeface="Arial" panose="020B0604020202020204" pitchFamily="34" charset="0"/>
                </a:defRPr>
              </a:lvl4pPr>
              <a:lvl5pPr marL="2057400" indent="-228600" algn="r" rtl="1">
                <a:spcBef>
                  <a:spcPct val="30000"/>
                </a:spcBef>
                <a:defRPr sz="12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algn="ctr" eaLnBrk="1" hangingPunct="1">
                <a:spcBef>
                  <a:spcPct val="0"/>
                </a:spcBef>
              </a:pPr>
              <a:r>
                <a:rPr lang="he-IL" altLang="he-IL">
                  <a:latin typeface="Tahoma" panose="020B0604030504040204" pitchFamily="34" charset="0"/>
                  <a:cs typeface="Tahoma" panose="020B0604030504040204" pitchFamily="34" charset="0"/>
                </a:rPr>
                <a:t>מיישר</a:t>
              </a:r>
            </a:p>
            <a:p>
              <a:pPr algn="ctr" eaLnBrk="1" hangingPunct="1">
                <a:spcBef>
                  <a:spcPct val="0"/>
                </a:spcBef>
              </a:pPr>
              <a:r>
                <a:rPr lang="he-IL" altLang="he-IL">
                  <a:latin typeface="Tahoma" panose="020B0604030504040204" pitchFamily="34" charset="0"/>
                  <a:cs typeface="Tahoma" panose="020B0604030504040204" pitchFamily="34" charset="0"/>
                </a:rPr>
                <a:t> דו דרכי</a:t>
              </a:r>
              <a:endParaRPr lang="en-US" altLang="he-IL">
                <a:latin typeface="Tahoma" panose="020B0604030504040204" pitchFamily="34" charset="0"/>
                <a:cs typeface="Tahoma" panose="020B0604030504040204" pitchFamily="34" charset="0"/>
              </a:endParaRPr>
            </a:p>
          </p:txBody>
        </p:sp>
        <p:sp>
          <p:nvSpPr>
            <p:cNvPr id="16" name="Line 23"/>
            <p:cNvSpPr>
              <a:spLocks noChangeShapeType="1"/>
            </p:cNvSpPr>
            <p:nvPr/>
          </p:nvSpPr>
          <p:spPr bwMode="auto">
            <a:xfrm>
              <a:off x="567" y="1797"/>
              <a:ext cx="272" cy="0"/>
            </a:xfrm>
            <a:prstGeom prst="line">
              <a:avLst/>
            </a:prstGeom>
            <a:noFill/>
            <a:ln w="57150" cmpd="thinThick">
              <a:solidFill>
                <a:srgbClr val="333399"/>
              </a:solidFill>
              <a:round/>
              <a:headEnd/>
              <a:tailEnd type="stealth"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he-IL"/>
            </a:p>
          </p:txBody>
        </p:sp>
        <p:sp>
          <p:nvSpPr>
            <p:cNvPr id="17" name="Line 24"/>
            <p:cNvSpPr>
              <a:spLocks noChangeShapeType="1"/>
            </p:cNvSpPr>
            <p:nvPr/>
          </p:nvSpPr>
          <p:spPr bwMode="auto">
            <a:xfrm>
              <a:off x="1610" y="1797"/>
              <a:ext cx="363" cy="0"/>
            </a:xfrm>
            <a:prstGeom prst="line">
              <a:avLst/>
            </a:prstGeom>
            <a:noFill/>
            <a:ln w="57150" cmpd="thinThick">
              <a:solidFill>
                <a:srgbClr val="333399"/>
              </a:solidFill>
              <a:round/>
              <a:headEnd/>
              <a:tailEnd type="stealth"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he-IL"/>
            </a:p>
          </p:txBody>
        </p:sp>
        <p:sp>
          <p:nvSpPr>
            <p:cNvPr id="18" name="Line 25"/>
            <p:cNvSpPr>
              <a:spLocks noChangeShapeType="1"/>
            </p:cNvSpPr>
            <p:nvPr/>
          </p:nvSpPr>
          <p:spPr bwMode="auto">
            <a:xfrm>
              <a:off x="2744" y="1797"/>
              <a:ext cx="363" cy="0"/>
            </a:xfrm>
            <a:prstGeom prst="line">
              <a:avLst/>
            </a:prstGeom>
            <a:noFill/>
            <a:ln w="57150" cmpd="thinThick">
              <a:solidFill>
                <a:srgbClr val="333399"/>
              </a:solidFill>
              <a:round/>
              <a:headEnd/>
              <a:tailEnd type="stealth"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he-IL"/>
            </a:p>
          </p:txBody>
        </p:sp>
        <p:sp>
          <p:nvSpPr>
            <p:cNvPr id="19" name="Line 26"/>
            <p:cNvSpPr>
              <a:spLocks noChangeShapeType="1"/>
            </p:cNvSpPr>
            <p:nvPr/>
          </p:nvSpPr>
          <p:spPr bwMode="auto">
            <a:xfrm>
              <a:off x="3878" y="1797"/>
              <a:ext cx="363" cy="0"/>
            </a:xfrm>
            <a:prstGeom prst="line">
              <a:avLst/>
            </a:prstGeom>
            <a:noFill/>
            <a:ln w="57150" cmpd="thinThick">
              <a:solidFill>
                <a:srgbClr val="333399"/>
              </a:solidFill>
              <a:round/>
              <a:headEnd/>
              <a:tailEnd type="stealth"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he-IL"/>
            </a:p>
          </p:txBody>
        </p:sp>
        <p:sp>
          <p:nvSpPr>
            <p:cNvPr id="20" name="Line 27"/>
            <p:cNvSpPr>
              <a:spLocks noChangeShapeType="1"/>
            </p:cNvSpPr>
            <p:nvPr/>
          </p:nvSpPr>
          <p:spPr bwMode="auto">
            <a:xfrm>
              <a:off x="5012" y="1797"/>
              <a:ext cx="272" cy="0"/>
            </a:xfrm>
            <a:prstGeom prst="line">
              <a:avLst/>
            </a:prstGeom>
            <a:noFill/>
            <a:ln w="57150" cmpd="thinThick">
              <a:solidFill>
                <a:srgbClr val="333399"/>
              </a:solidFill>
              <a:round/>
              <a:headEnd/>
              <a:tailEnd type="stealth"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he-IL"/>
            </a:p>
          </p:txBody>
        </p:sp>
        <p:sp>
          <p:nvSpPr>
            <p:cNvPr id="21" name="Text Box 28"/>
            <p:cNvSpPr txBox="1">
              <a:spLocks noChangeArrowheads="1"/>
            </p:cNvSpPr>
            <p:nvPr/>
          </p:nvSpPr>
          <p:spPr bwMode="auto">
            <a:xfrm>
              <a:off x="-58" y="1546"/>
              <a:ext cx="886" cy="28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lgn="r" rtl="1">
                <a:spcBef>
                  <a:spcPct val="30000"/>
                </a:spcBef>
                <a:defRPr sz="1200">
                  <a:solidFill>
                    <a:schemeClr val="tx1"/>
                  </a:solidFill>
                  <a:latin typeface="Arial" panose="020B0604020202020204" pitchFamily="34" charset="0"/>
                  <a:cs typeface="Arial" panose="020B0604020202020204" pitchFamily="34" charset="0"/>
                </a:defRPr>
              </a:lvl1pPr>
              <a:lvl2pPr marL="742950" indent="-285750" algn="r" rtl="1">
                <a:spcBef>
                  <a:spcPct val="30000"/>
                </a:spcBef>
                <a:defRPr sz="1200">
                  <a:solidFill>
                    <a:schemeClr val="tx1"/>
                  </a:solidFill>
                  <a:latin typeface="Arial" panose="020B0604020202020204" pitchFamily="34" charset="0"/>
                  <a:cs typeface="Arial" panose="020B0604020202020204" pitchFamily="34" charset="0"/>
                </a:defRPr>
              </a:lvl2pPr>
              <a:lvl3pPr marL="1143000" indent="-228600" algn="r" rtl="1">
                <a:spcBef>
                  <a:spcPct val="30000"/>
                </a:spcBef>
                <a:defRPr sz="1200">
                  <a:solidFill>
                    <a:schemeClr val="tx1"/>
                  </a:solidFill>
                  <a:latin typeface="Arial" panose="020B0604020202020204" pitchFamily="34" charset="0"/>
                  <a:cs typeface="Arial" panose="020B0604020202020204" pitchFamily="34" charset="0"/>
                </a:defRPr>
              </a:lvl3pPr>
              <a:lvl4pPr marL="1600200" indent="-228600" algn="r" rtl="1">
                <a:spcBef>
                  <a:spcPct val="30000"/>
                </a:spcBef>
                <a:defRPr sz="1200">
                  <a:solidFill>
                    <a:schemeClr val="tx1"/>
                  </a:solidFill>
                  <a:latin typeface="Arial" panose="020B0604020202020204" pitchFamily="34" charset="0"/>
                  <a:cs typeface="Arial" panose="020B0604020202020204" pitchFamily="34" charset="0"/>
                </a:defRPr>
              </a:lvl4pPr>
              <a:lvl5pPr marL="2057400" indent="-228600" algn="r" rtl="1">
                <a:spcBef>
                  <a:spcPct val="30000"/>
                </a:spcBef>
                <a:defRPr sz="12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eaLnBrk="1" hangingPunct="1">
                <a:spcBef>
                  <a:spcPct val="0"/>
                </a:spcBef>
              </a:pPr>
              <a:r>
                <a:rPr lang="he-IL" altLang="he-IL"/>
                <a:t>אות </a:t>
              </a:r>
              <a:r>
                <a:rPr lang="en-US" altLang="he-IL"/>
                <a:t>AC</a:t>
              </a:r>
            </a:p>
          </p:txBody>
        </p:sp>
        <p:sp>
          <p:nvSpPr>
            <p:cNvPr id="22" name="Text Box 29"/>
            <p:cNvSpPr txBox="1">
              <a:spLocks noChangeArrowheads="1"/>
            </p:cNvSpPr>
            <p:nvPr/>
          </p:nvSpPr>
          <p:spPr bwMode="auto">
            <a:xfrm>
              <a:off x="4906" y="1365"/>
              <a:ext cx="598" cy="47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lgn="r" rtl="1">
                <a:spcBef>
                  <a:spcPct val="30000"/>
                </a:spcBef>
                <a:defRPr sz="1200">
                  <a:solidFill>
                    <a:schemeClr val="tx1"/>
                  </a:solidFill>
                  <a:latin typeface="Arial" panose="020B0604020202020204" pitchFamily="34" charset="0"/>
                  <a:cs typeface="Arial" panose="020B0604020202020204" pitchFamily="34" charset="0"/>
                </a:defRPr>
              </a:lvl1pPr>
              <a:lvl2pPr marL="742950" indent="-285750" algn="r" rtl="1">
                <a:spcBef>
                  <a:spcPct val="30000"/>
                </a:spcBef>
                <a:defRPr sz="1200">
                  <a:solidFill>
                    <a:schemeClr val="tx1"/>
                  </a:solidFill>
                  <a:latin typeface="Arial" panose="020B0604020202020204" pitchFamily="34" charset="0"/>
                  <a:cs typeface="Arial" panose="020B0604020202020204" pitchFamily="34" charset="0"/>
                </a:defRPr>
              </a:lvl2pPr>
              <a:lvl3pPr marL="1143000" indent="-228600" algn="r" rtl="1">
                <a:spcBef>
                  <a:spcPct val="30000"/>
                </a:spcBef>
                <a:defRPr sz="1200">
                  <a:solidFill>
                    <a:schemeClr val="tx1"/>
                  </a:solidFill>
                  <a:latin typeface="Arial" panose="020B0604020202020204" pitchFamily="34" charset="0"/>
                  <a:cs typeface="Arial" panose="020B0604020202020204" pitchFamily="34" charset="0"/>
                </a:defRPr>
              </a:lvl3pPr>
              <a:lvl4pPr marL="1600200" indent="-228600" algn="r" rtl="1">
                <a:spcBef>
                  <a:spcPct val="30000"/>
                </a:spcBef>
                <a:defRPr sz="1200">
                  <a:solidFill>
                    <a:schemeClr val="tx1"/>
                  </a:solidFill>
                  <a:latin typeface="Arial" panose="020B0604020202020204" pitchFamily="34" charset="0"/>
                  <a:cs typeface="Arial" panose="020B0604020202020204" pitchFamily="34" charset="0"/>
                </a:defRPr>
              </a:lvl4pPr>
              <a:lvl5pPr marL="2057400" indent="-228600" algn="r" rtl="1">
                <a:spcBef>
                  <a:spcPct val="30000"/>
                </a:spcBef>
                <a:defRPr sz="12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eaLnBrk="1" hangingPunct="1">
                <a:spcBef>
                  <a:spcPct val="0"/>
                </a:spcBef>
              </a:pPr>
              <a:r>
                <a:rPr lang="he-IL" altLang="he-IL"/>
                <a:t>אות</a:t>
              </a:r>
              <a:endParaRPr lang="en-US" altLang="he-IL"/>
            </a:p>
            <a:p>
              <a:pPr eaLnBrk="1" hangingPunct="1">
                <a:spcBef>
                  <a:spcPct val="0"/>
                </a:spcBef>
              </a:pPr>
              <a:r>
                <a:rPr lang="he-IL" altLang="he-IL"/>
                <a:t> </a:t>
              </a:r>
              <a:r>
                <a:rPr lang="en-US" altLang="he-IL"/>
                <a:t>DC</a:t>
              </a:r>
            </a:p>
          </p:txBody>
        </p:sp>
      </p:grpSp>
      <p:sp>
        <p:nvSpPr>
          <p:cNvPr id="23" name="Text Box 30"/>
          <p:cNvSpPr txBox="1">
            <a:spLocks noChangeArrowheads="1"/>
          </p:cNvSpPr>
          <p:nvPr/>
        </p:nvSpPr>
        <p:spPr bwMode="auto">
          <a:xfrm>
            <a:off x="4713288" y="5867400"/>
            <a:ext cx="1739900" cy="336550"/>
          </a:xfrm>
          <a:prstGeom prst="rect">
            <a:avLst/>
          </a:prstGeom>
          <a:solidFill>
            <a:srgbClr val="C0C0C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lgn="r" rtl="1">
              <a:spcBef>
                <a:spcPct val="30000"/>
              </a:spcBef>
              <a:defRPr sz="1200">
                <a:solidFill>
                  <a:schemeClr val="tx1"/>
                </a:solidFill>
                <a:latin typeface="Arial" panose="020B0604020202020204" pitchFamily="34" charset="0"/>
                <a:cs typeface="Arial" panose="020B0604020202020204" pitchFamily="34" charset="0"/>
              </a:defRPr>
            </a:lvl1pPr>
            <a:lvl2pPr marL="742950" indent="-285750" algn="r" rtl="1">
              <a:spcBef>
                <a:spcPct val="30000"/>
              </a:spcBef>
              <a:defRPr sz="1200">
                <a:solidFill>
                  <a:schemeClr val="tx1"/>
                </a:solidFill>
                <a:latin typeface="Arial" panose="020B0604020202020204" pitchFamily="34" charset="0"/>
                <a:cs typeface="Arial" panose="020B0604020202020204" pitchFamily="34" charset="0"/>
              </a:defRPr>
            </a:lvl2pPr>
            <a:lvl3pPr marL="1143000" indent="-228600" algn="r" rtl="1">
              <a:spcBef>
                <a:spcPct val="30000"/>
              </a:spcBef>
              <a:defRPr sz="1200">
                <a:solidFill>
                  <a:schemeClr val="tx1"/>
                </a:solidFill>
                <a:latin typeface="Arial" panose="020B0604020202020204" pitchFamily="34" charset="0"/>
                <a:cs typeface="Arial" panose="020B0604020202020204" pitchFamily="34" charset="0"/>
              </a:defRPr>
            </a:lvl3pPr>
            <a:lvl4pPr marL="1600200" indent="-228600" algn="r" rtl="1">
              <a:spcBef>
                <a:spcPct val="30000"/>
              </a:spcBef>
              <a:defRPr sz="1200">
                <a:solidFill>
                  <a:schemeClr val="tx1"/>
                </a:solidFill>
                <a:latin typeface="Arial" panose="020B0604020202020204" pitchFamily="34" charset="0"/>
                <a:cs typeface="Arial" panose="020B0604020202020204" pitchFamily="34" charset="0"/>
              </a:defRPr>
            </a:lvl4pPr>
            <a:lvl5pPr marL="2057400" indent="-228600" algn="r" rtl="1">
              <a:spcBef>
                <a:spcPct val="30000"/>
              </a:spcBef>
              <a:defRPr sz="12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eaLnBrk="1" hangingPunct="1">
              <a:spcBef>
                <a:spcPct val="0"/>
              </a:spcBef>
            </a:pPr>
            <a:r>
              <a:rPr lang="he-IL" altLang="he-IL" sz="1600">
                <a:solidFill>
                  <a:srgbClr val="0000FF"/>
                </a:solidFill>
              </a:rPr>
              <a:t>מהי סכמת מלבנים?</a:t>
            </a:r>
            <a:endParaRPr lang="en-US" altLang="he-IL" sz="1600">
              <a:solidFill>
                <a:srgbClr val="0000FF"/>
              </a:solidFill>
            </a:endParaRPr>
          </a:p>
        </p:txBody>
      </p:sp>
      <p:sp>
        <p:nvSpPr>
          <p:cNvPr id="24" name="Text Box 16"/>
          <p:cNvSpPr txBox="1">
            <a:spLocks noChangeArrowheads="1"/>
          </p:cNvSpPr>
          <p:nvPr/>
        </p:nvSpPr>
        <p:spPr bwMode="auto">
          <a:xfrm>
            <a:off x="2500313" y="2627313"/>
            <a:ext cx="3881437" cy="59055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lgn="r" rtl="1">
              <a:spcBef>
                <a:spcPct val="30000"/>
              </a:spcBef>
              <a:defRPr sz="1200">
                <a:solidFill>
                  <a:schemeClr val="tx1"/>
                </a:solidFill>
                <a:latin typeface="Arial" panose="020B0604020202020204" pitchFamily="34" charset="0"/>
                <a:cs typeface="Arial" panose="020B0604020202020204" pitchFamily="34" charset="0"/>
              </a:defRPr>
            </a:lvl1pPr>
            <a:lvl2pPr marL="742950" indent="-285750" algn="r" rtl="1">
              <a:spcBef>
                <a:spcPct val="30000"/>
              </a:spcBef>
              <a:defRPr sz="1200">
                <a:solidFill>
                  <a:schemeClr val="tx1"/>
                </a:solidFill>
                <a:latin typeface="Arial" panose="020B0604020202020204" pitchFamily="34" charset="0"/>
                <a:cs typeface="Arial" panose="020B0604020202020204" pitchFamily="34" charset="0"/>
              </a:defRPr>
            </a:lvl2pPr>
            <a:lvl3pPr marL="1143000" indent="-228600" algn="r" rtl="1">
              <a:spcBef>
                <a:spcPct val="30000"/>
              </a:spcBef>
              <a:defRPr sz="1200">
                <a:solidFill>
                  <a:schemeClr val="tx1"/>
                </a:solidFill>
                <a:latin typeface="Arial" panose="020B0604020202020204" pitchFamily="34" charset="0"/>
                <a:cs typeface="Arial" panose="020B0604020202020204" pitchFamily="34" charset="0"/>
              </a:defRPr>
            </a:lvl3pPr>
            <a:lvl4pPr marL="1600200" indent="-228600" algn="r" rtl="1">
              <a:spcBef>
                <a:spcPct val="30000"/>
              </a:spcBef>
              <a:defRPr sz="1200">
                <a:solidFill>
                  <a:schemeClr val="tx1"/>
                </a:solidFill>
                <a:latin typeface="Arial" panose="020B0604020202020204" pitchFamily="34" charset="0"/>
                <a:cs typeface="Arial" panose="020B0604020202020204" pitchFamily="34" charset="0"/>
              </a:defRPr>
            </a:lvl4pPr>
            <a:lvl5pPr marL="2057400" indent="-228600" algn="r" rtl="1">
              <a:spcBef>
                <a:spcPct val="30000"/>
              </a:spcBef>
              <a:defRPr sz="12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eaLnBrk="1" hangingPunct="1">
              <a:spcBef>
                <a:spcPct val="0"/>
              </a:spcBef>
            </a:pPr>
            <a:r>
              <a:rPr lang="he-IL" altLang="he-IL" sz="1600"/>
              <a:t>החניך יעתיק למחברתו את סכמת המלבנים של </a:t>
            </a:r>
          </a:p>
          <a:p>
            <a:pPr eaLnBrk="1" hangingPunct="1">
              <a:spcBef>
                <a:spcPct val="0"/>
              </a:spcBef>
            </a:pPr>
            <a:r>
              <a:rPr lang="he-IL" altLang="he-IL" sz="1600"/>
              <a:t>ספק כוח</a:t>
            </a:r>
            <a:r>
              <a:rPr lang="en-US" altLang="he-IL" sz="1600"/>
              <a:t> </a:t>
            </a:r>
          </a:p>
        </p:txBody>
      </p:sp>
    </p:spTree>
    <p:extLst>
      <p:ext uri="{BB962C8B-B14F-4D97-AF65-F5344CB8AC3E}">
        <p14:creationId xmlns:p14="http://schemas.microsoft.com/office/powerpoint/2010/main" val="87297694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מציין מיקום של תמונת שקופית 1"/>
          <p:cNvSpPr>
            <a:spLocks noGrp="1" noRot="1" noChangeAspect="1"/>
          </p:cNvSpPr>
          <p:nvPr>
            <p:ph type="sldImg"/>
          </p:nvPr>
        </p:nvSpPr>
        <p:spPr>
          <a:xfrm>
            <a:off x="685800" y="195263"/>
            <a:ext cx="5486400" cy="1401308"/>
          </a:xfrm>
        </p:spPr>
      </p:sp>
      <p:sp>
        <p:nvSpPr>
          <p:cNvPr id="4" name="מציין מיקום של מספר שקופית 3"/>
          <p:cNvSpPr>
            <a:spLocks noGrp="1"/>
          </p:cNvSpPr>
          <p:nvPr>
            <p:ph type="sldNum" sz="quarter" idx="10"/>
          </p:nvPr>
        </p:nvSpPr>
        <p:spPr/>
        <p:txBody>
          <a:bodyPr/>
          <a:lstStyle/>
          <a:p>
            <a:fld id="{F12F8595-D212-4FB1-A188-FFD54CA720AC}" type="slidenum">
              <a:rPr lang="he-IL" smtClean="0"/>
              <a:t>6</a:t>
            </a:fld>
            <a:endParaRPr lang="he-IL"/>
          </a:p>
        </p:txBody>
      </p:sp>
      <p:sp>
        <p:nvSpPr>
          <p:cNvPr id="7" name="Text Box 5"/>
          <p:cNvSpPr txBox="1">
            <a:spLocks noChangeArrowheads="1"/>
          </p:cNvSpPr>
          <p:nvPr/>
        </p:nvSpPr>
        <p:spPr bwMode="auto">
          <a:xfrm>
            <a:off x="685800" y="2177597"/>
            <a:ext cx="5845175" cy="825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lgn="r" rtl="1">
              <a:spcBef>
                <a:spcPct val="30000"/>
              </a:spcBef>
              <a:defRPr sz="1200">
                <a:solidFill>
                  <a:schemeClr val="tx1"/>
                </a:solidFill>
                <a:latin typeface="Arial" panose="020B0604020202020204" pitchFamily="34" charset="0"/>
                <a:cs typeface="Arial" panose="020B0604020202020204" pitchFamily="34" charset="0"/>
              </a:defRPr>
            </a:lvl1pPr>
            <a:lvl2pPr marL="742950" indent="-285750" algn="r" rtl="1">
              <a:spcBef>
                <a:spcPct val="30000"/>
              </a:spcBef>
              <a:defRPr sz="1200">
                <a:solidFill>
                  <a:schemeClr val="tx1"/>
                </a:solidFill>
                <a:latin typeface="Arial" panose="020B0604020202020204" pitchFamily="34" charset="0"/>
                <a:cs typeface="Arial" panose="020B0604020202020204" pitchFamily="34" charset="0"/>
              </a:defRPr>
            </a:lvl2pPr>
            <a:lvl3pPr marL="1143000" indent="-228600" algn="r" rtl="1">
              <a:spcBef>
                <a:spcPct val="30000"/>
              </a:spcBef>
              <a:defRPr sz="1200">
                <a:solidFill>
                  <a:schemeClr val="tx1"/>
                </a:solidFill>
                <a:latin typeface="Arial" panose="020B0604020202020204" pitchFamily="34" charset="0"/>
                <a:cs typeface="Arial" panose="020B0604020202020204" pitchFamily="34" charset="0"/>
              </a:defRPr>
            </a:lvl3pPr>
            <a:lvl4pPr marL="1600200" indent="-228600" algn="r" rtl="1">
              <a:spcBef>
                <a:spcPct val="30000"/>
              </a:spcBef>
              <a:defRPr sz="1200">
                <a:solidFill>
                  <a:schemeClr val="tx1"/>
                </a:solidFill>
                <a:latin typeface="Arial" panose="020B0604020202020204" pitchFamily="34" charset="0"/>
                <a:cs typeface="Arial" panose="020B0604020202020204" pitchFamily="34" charset="0"/>
              </a:defRPr>
            </a:lvl4pPr>
            <a:lvl5pPr marL="2057400" indent="-228600" algn="r" rtl="1">
              <a:spcBef>
                <a:spcPct val="30000"/>
              </a:spcBef>
              <a:defRPr sz="12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eaLnBrk="1" hangingPunct="1">
              <a:spcBef>
                <a:spcPct val="0"/>
              </a:spcBef>
            </a:pPr>
            <a:r>
              <a:rPr lang="he-IL" altLang="he-IL" sz="1600" dirty="0"/>
              <a:t>תרגיל:</a:t>
            </a:r>
          </a:p>
          <a:p>
            <a:pPr eaLnBrk="1" hangingPunct="1">
              <a:spcBef>
                <a:spcPct val="0"/>
              </a:spcBef>
            </a:pPr>
            <a:r>
              <a:rPr lang="he-IL" altLang="he-IL" sz="1600" dirty="0"/>
              <a:t>על החניכים להתאים את המלבנים מהסכמה המלבנית לתרשים מהסכמה </a:t>
            </a:r>
          </a:p>
          <a:p>
            <a:pPr eaLnBrk="1" hangingPunct="1">
              <a:spcBef>
                <a:spcPct val="0"/>
              </a:spcBef>
            </a:pPr>
            <a:r>
              <a:rPr lang="he-IL" altLang="he-IL" sz="1600" dirty="0"/>
              <a:t>החשמלית.</a:t>
            </a:r>
            <a:endParaRPr lang="en-US" altLang="he-IL" sz="1600" dirty="0"/>
          </a:p>
        </p:txBody>
      </p:sp>
      <p:pic>
        <p:nvPicPr>
          <p:cNvPr id="9" name="Picture 11"/>
          <p:cNvPicPr preferRelativeResize="0">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23950" y="5435600"/>
            <a:ext cx="4752975" cy="2132013"/>
          </a:xfrm>
          <a:prstGeom prst="rect">
            <a:avLst/>
          </a:prstGeom>
          <a:noFill/>
          <a:ln>
            <a:noFill/>
          </a:ln>
          <a:extLst>
            <a:ext uri="{909E8E84-426E-40DD-AFC4-6F175D3DCCD1}">
              <a14:hiddenFill xmlns:a14="http://schemas.microsoft.com/office/drawing/2010/main">
                <a:solidFill>
                  <a:srgbClr val="FFFFFF">
                    <a:alpha val="0"/>
                  </a:srgbClr>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0" name="Rectangle 8"/>
          <p:cNvSpPr>
            <a:spLocks noChangeArrowheads="1"/>
          </p:cNvSpPr>
          <p:nvPr/>
        </p:nvSpPr>
        <p:spPr bwMode="auto">
          <a:xfrm>
            <a:off x="1627188" y="5651500"/>
            <a:ext cx="433387" cy="1152525"/>
          </a:xfrm>
          <a:prstGeom prst="rect">
            <a:avLst/>
          </a:prstGeom>
          <a:noFill/>
          <a:ln w="9525">
            <a:solidFill>
              <a:schemeClr val="tx1"/>
            </a:solidFill>
            <a:miter lim="800000"/>
            <a:headEnd/>
            <a:tailEnd/>
          </a:ln>
          <a:effectLst>
            <a:prstShdw prst="shdw17" dist="17961" dir="2700000">
              <a:schemeClr val="tx1">
                <a:gamma/>
                <a:shade val="60000"/>
                <a:invGamma/>
              </a:schemeClr>
            </a:prstShdw>
          </a:effectLst>
          <a:extLst>
            <a:ext uri="{909E8E84-426E-40DD-AFC4-6F175D3DCCD1}">
              <a14:hiddenFill xmlns:a14="http://schemas.microsoft.com/office/drawing/2010/main">
                <a:solidFill>
                  <a:srgbClr val="666699">
                    <a:alpha val="0"/>
                  </a:srgbClr>
                </a:solidFill>
              </a14:hiddenFill>
            </a:ext>
          </a:extLst>
        </p:spPr>
        <p:txBody>
          <a:bodyPr wrap="none" anchor="ctr"/>
          <a:lstStyle/>
          <a:p>
            <a:pPr algn="ctr" rtl="1" eaLnBrk="1" hangingPunct="1">
              <a:defRPr/>
            </a:pPr>
            <a:endParaRPr lang="he-IL" sz="1200">
              <a:latin typeface="Tahoma" pitchFamily="34" charset="0"/>
              <a:cs typeface="Tahoma" pitchFamily="34" charset="0"/>
            </a:endParaRPr>
          </a:p>
        </p:txBody>
      </p:sp>
      <p:sp>
        <p:nvSpPr>
          <p:cNvPr id="14" name="Rectangle 9"/>
          <p:cNvSpPr>
            <a:spLocks noChangeArrowheads="1"/>
          </p:cNvSpPr>
          <p:nvPr/>
        </p:nvSpPr>
        <p:spPr bwMode="auto">
          <a:xfrm>
            <a:off x="3357563" y="5837238"/>
            <a:ext cx="706437" cy="679450"/>
          </a:xfrm>
          <a:prstGeom prst="rect">
            <a:avLst/>
          </a:prstGeom>
          <a:noFill/>
          <a:ln w="9525">
            <a:solidFill>
              <a:schemeClr val="tx1"/>
            </a:solidFill>
            <a:miter lim="800000"/>
            <a:headEnd/>
            <a:tailEnd/>
          </a:ln>
          <a:effectLst>
            <a:prstShdw prst="shdw17" dist="17961" dir="2700000">
              <a:schemeClr val="tx1">
                <a:gamma/>
                <a:shade val="60000"/>
                <a:invGamma/>
              </a:schemeClr>
            </a:prstShdw>
          </a:effectLst>
          <a:extLst>
            <a:ext uri="{909E8E84-426E-40DD-AFC4-6F175D3DCCD1}">
              <a14:hiddenFill xmlns:a14="http://schemas.microsoft.com/office/drawing/2010/main">
                <a:solidFill>
                  <a:srgbClr val="666699">
                    <a:alpha val="0"/>
                  </a:srgbClr>
                </a:solidFill>
              </a14:hiddenFill>
            </a:ext>
          </a:extLst>
        </p:spPr>
        <p:txBody>
          <a:bodyPr wrap="none" anchor="ctr"/>
          <a:lstStyle/>
          <a:p>
            <a:pPr algn="ctr" rtl="1" eaLnBrk="1" hangingPunct="1">
              <a:defRPr/>
            </a:pPr>
            <a:endParaRPr lang="he-IL" sz="1200">
              <a:latin typeface="Tahoma" pitchFamily="34" charset="0"/>
              <a:cs typeface="Tahoma" pitchFamily="34" charset="0"/>
            </a:endParaRPr>
          </a:p>
        </p:txBody>
      </p:sp>
      <p:sp>
        <p:nvSpPr>
          <p:cNvPr id="15" name="Rectangle 10"/>
          <p:cNvSpPr>
            <a:spLocks noChangeArrowheads="1"/>
          </p:cNvSpPr>
          <p:nvPr/>
        </p:nvSpPr>
        <p:spPr bwMode="auto">
          <a:xfrm>
            <a:off x="2924175" y="6413500"/>
            <a:ext cx="554038" cy="895350"/>
          </a:xfrm>
          <a:prstGeom prst="rect">
            <a:avLst/>
          </a:prstGeom>
          <a:noFill/>
          <a:ln w="9525">
            <a:solidFill>
              <a:schemeClr val="tx1"/>
            </a:solidFill>
            <a:miter lim="800000"/>
            <a:headEnd/>
            <a:tailEnd/>
          </a:ln>
          <a:effectLst>
            <a:prstShdw prst="shdw17" dist="17961" dir="2700000">
              <a:schemeClr val="tx1">
                <a:gamma/>
                <a:shade val="60000"/>
                <a:invGamma/>
              </a:schemeClr>
            </a:prstShdw>
          </a:effectLst>
          <a:extLst>
            <a:ext uri="{909E8E84-426E-40DD-AFC4-6F175D3DCCD1}">
              <a14:hiddenFill xmlns:a14="http://schemas.microsoft.com/office/drawing/2010/main">
                <a:solidFill>
                  <a:srgbClr val="666699">
                    <a:alpha val="0"/>
                  </a:srgbClr>
                </a:solidFill>
              </a14:hiddenFill>
            </a:ext>
          </a:extLst>
        </p:spPr>
        <p:txBody>
          <a:bodyPr wrap="none" anchor="ctr"/>
          <a:lstStyle/>
          <a:p>
            <a:pPr algn="ctr" rtl="1" eaLnBrk="1" hangingPunct="1">
              <a:defRPr/>
            </a:pPr>
            <a:endParaRPr lang="he-IL" sz="1200">
              <a:latin typeface="Tahoma" pitchFamily="34" charset="0"/>
              <a:cs typeface="Tahoma" pitchFamily="34" charset="0"/>
            </a:endParaRPr>
          </a:p>
        </p:txBody>
      </p:sp>
      <p:sp>
        <p:nvSpPr>
          <p:cNvPr id="16" name="Rectangle 11"/>
          <p:cNvSpPr>
            <a:spLocks noChangeArrowheads="1"/>
          </p:cNvSpPr>
          <p:nvPr/>
        </p:nvSpPr>
        <p:spPr bwMode="auto">
          <a:xfrm>
            <a:off x="2205038" y="5651500"/>
            <a:ext cx="792162" cy="1152525"/>
          </a:xfrm>
          <a:prstGeom prst="rect">
            <a:avLst/>
          </a:prstGeom>
          <a:noFill/>
          <a:ln w="9525">
            <a:solidFill>
              <a:schemeClr val="tx1"/>
            </a:solidFill>
            <a:miter lim="800000"/>
            <a:headEnd/>
            <a:tailEnd/>
          </a:ln>
          <a:effectLst>
            <a:prstShdw prst="shdw17" dist="17961" dir="2700000">
              <a:schemeClr val="tx1">
                <a:gamma/>
                <a:shade val="60000"/>
                <a:invGamma/>
              </a:schemeClr>
            </a:prstShdw>
          </a:effectLst>
          <a:extLst>
            <a:ext uri="{909E8E84-426E-40DD-AFC4-6F175D3DCCD1}">
              <a14:hiddenFill xmlns:a14="http://schemas.microsoft.com/office/drawing/2010/main">
                <a:solidFill>
                  <a:srgbClr val="666699">
                    <a:alpha val="0"/>
                  </a:srgbClr>
                </a:solidFill>
              </a14:hiddenFill>
            </a:ext>
          </a:extLst>
        </p:spPr>
        <p:txBody>
          <a:bodyPr wrap="none" anchor="ctr"/>
          <a:lstStyle/>
          <a:p>
            <a:pPr algn="ctr" rtl="1" eaLnBrk="1" hangingPunct="1">
              <a:defRPr/>
            </a:pPr>
            <a:endParaRPr lang="he-IL" sz="1200">
              <a:latin typeface="Tahoma" pitchFamily="34" charset="0"/>
              <a:cs typeface="Tahoma" pitchFamily="34" charset="0"/>
            </a:endParaRPr>
          </a:p>
        </p:txBody>
      </p:sp>
      <p:sp>
        <p:nvSpPr>
          <p:cNvPr id="17" name="Line 12"/>
          <p:cNvSpPr>
            <a:spLocks noChangeShapeType="1"/>
          </p:cNvSpPr>
          <p:nvPr/>
        </p:nvSpPr>
        <p:spPr bwMode="auto">
          <a:xfrm>
            <a:off x="800100" y="6448425"/>
            <a:ext cx="290513" cy="0"/>
          </a:xfrm>
          <a:prstGeom prst="line">
            <a:avLst/>
          </a:prstGeom>
          <a:noFill/>
          <a:ln w="57150" cmpd="thinThick">
            <a:solidFill>
              <a:schemeClr val="tx1"/>
            </a:solidFill>
            <a:round/>
            <a:headEnd/>
            <a:tailEnd type="stealth"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he-IL"/>
          </a:p>
        </p:txBody>
      </p:sp>
      <p:sp>
        <p:nvSpPr>
          <p:cNvPr id="18" name="Line 13"/>
          <p:cNvSpPr>
            <a:spLocks noChangeShapeType="1"/>
          </p:cNvSpPr>
          <p:nvPr/>
        </p:nvSpPr>
        <p:spPr bwMode="auto">
          <a:xfrm>
            <a:off x="1917700" y="6448425"/>
            <a:ext cx="388938" cy="0"/>
          </a:xfrm>
          <a:prstGeom prst="line">
            <a:avLst/>
          </a:prstGeom>
          <a:noFill/>
          <a:ln w="57150" cmpd="thinThick">
            <a:solidFill>
              <a:schemeClr val="tx1"/>
            </a:solidFill>
            <a:round/>
            <a:headEnd/>
            <a:tailEnd type="stealth"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he-IL"/>
          </a:p>
        </p:txBody>
      </p:sp>
      <p:sp>
        <p:nvSpPr>
          <p:cNvPr id="19" name="Line 14"/>
          <p:cNvSpPr>
            <a:spLocks noChangeShapeType="1"/>
          </p:cNvSpPr>
          <p:nvPr/>
        </p:nvSpPr>
        <p:spPr bwMode="auto">
          <a:xfrm>
            <a:off x="3133725" y="6448425"/>
            <a:ext cx="388938" cy="0"/>
          </a:xfrm>
          <a:prstGeom prst="line">
            <a:avLst/>
          </a:prstGeom>
          <a:noFill/>
          <a:ln w="57150" cmpd="thinThick">
            <a:solidFill>
              <a:schemeClr val="tx1"/>
            </a:solidFill>
            <a:round/>
            <a:headEnd/>
            <a:tailEnd type="stealth"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he-IL"/>
          </a:p>
        </p:txBody>
      </p:sp>
      <p:sp>
        <p:nvSpPr>
          <p:cNvPr id="20" name="Line 15"/>
          <p:cNvSpPr>
            <a:spLocks noChangeShapeType="1"/>
          </p:cNvSpPr>
          <p:nvPr/>
        </p:nvSpPr>
        <p:spPr bwMode="auto">
          <a:xfrm>
            <a:off x="4349750" y="6448425"/>
            <a:ext cx="388938" cy="0"/>
          </a:xfrm>
          <a:prstGeom prst="line">
            <a:avLst/>
          </a:prstGeom>
          <a:noFill/>
          <a:ln w="57150" cmpd="thinThick">
            <a:solidFill>
              <a:schemeClr val="tx1"/>
            </a:solidFill>
            <a:round/>
            <a:headEnd/>
            <a:tailEnd type="stealth"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he-IL"/>
          </a:p>
        </p:txBody>
      </p:sp>
      <p:sp>
        <p:nvSpPr>
          <p:cNvPr id="21" name="Line 16"/>
          <p:cNvSpPr>
            <a:spLocks noChangeShapeType="1"/>
          </p:cNvSpPr>
          <p:nvPr/>
        </p:nvSpPr>
        <p:spPr bwMode="auto">
          <a:xfrm>
            <a:off x="5565775" y="6448425"/>
            <a:ext cx="290513" cy="0"/>
          </a:xfrm>
          <a:prstGeom prst="line">
            <a:avLst/>
          </a:prstGeom>
          <a:noFill/>
          <a:ln w="57150" cmpd="thinThick">
            <a:solidFill>
              <a:schemeClr val="tx1"/>
            </a:solidFill>
            <a:round/>
            <a:headEnd/>
            <a:tailEnd type="stealth"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he-IL"/>
          </a:p>
        </p:txBody>
      </p:sp>
      <p:sp>
        <p:nvSpPr>
          <p:cNvPr id="22" name="Line 19"/>
          <p:cNvSpPr>
            <a:spLocks noChangeShapeType="1"/>
          </p:cNvSpPr>
          <p:nvPr/>
        </p:nvSpPr>
        <p:spPr bwMode="auto">
          <a:xfrm flipV="1">
            <a:off x="908050" y="6877050"/>
            <a:ext cx="865188" cy="1439863"/>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he-IL"/>
          </a:p>
        </p:txBody>
      </p:sp>
      <p:sp>
        <p:nvSpPr>
          <p:cNvPr id="23" name="Line 20"/>
          <p:cNvSpPr>
            <a:spLocks noChangeShapeType="1"/>
          </p:cNvSpPr>
          <p:nvPr/>
        </p:nvSpPr>
        <p:spPr bwMode="auto">
          <a:xfrm flipV="1">
            <a:off x="2492375" y="6804025"/>
            <a:ext cx="73025" cy="1368425"/>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he-IL"/>
          </a:p>
        </p:txBody>
      </p:sp>
      <p:sp>
        <p:nvSpPr>
          <p:cNvPr id="24" name="Line 21"/>
          <p:cNvSpPr>
            <a:spLocks noChangeShapeType="1"/>
          </p:cNvSpPr>
          <p:nvPr/>
        </p:nvSpPr>
        <p:spPr bwMode="auto">
          <a:xfrm flipH="1" flipV="1">
            <a:off x="3500438" y="7308850"/>
            <a:ext cx="649287" cy="719138"/>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he-IL"/>
          </a:p>
        </p:txBody>
      </p:sp>
      <p:sp>
        <p:nvSpPr>
          <p:cNvPr id="25" name="Line 22"/>
          <p:cNvSpPr>
            <a:spLocks noChangeShapeType="1"/>
          </p:cNvSpPr>
          <p:nvPr/>
        </p:nvSpPr>
        <p:spPr bwMode="auto">
          <a:xfrm flipH="1">
            <a:off x="4005263" y="5724525"/>
            <a:ext cx="792162" cy="360363"/>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he-IL"/>
          </a:p>
        </p:txBody>
      </p:sp>
      <p:sp>
        <p:nvSpPr>
          <p:cNvPr id="26" name="Text Box 23"/>
          <p:cNvSpPr txBox="1">
            <a:spLocks noChangeArrowheads="1"/>
          </p:cNvSpPr>
          <p:nvPr/>
        </p:nvSpPr>
        <p:spPr bwMode="auto">
          <a:xfrm>
            <a:off x="763588" y="8075613"/>
            <a:ext cx="669925"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lgn="r" rtl="1">
              <a:spcBef>
                <a:spcPct val="30000"/>
              </a:spcBef>
              <a:defRPr sz="1200">
                <a:solidFill>
                  <a:schemeClr val="tx1"/>
                </a:solidFill>
                <a:latin typeface="Arial" panose="020B0604020202020204" pitchFamily="34" charset="0"/>
                <a:cs typeface="Arial" panose="020B0604020202020204" pitchFamily="34" charset="0"/>
              </a:defRPr>
            </a:lvl1pPr>
            <a:lvl2pPr marL="742950" indent="-285750" algn="r" rtl="1">
              <a:spcBef>
                <a:spcPct val="30000"/>
              </a:spcBef>
              <a:defRPr sz="1200">
                <a:solidFill>
                  <a:schemeClr val="tx1"/>
                </a:solidFill>
                <a:latin typeface="Arial" panose="020B0604020202020204" pitchFamily="34" charset="0"/>
                <a:cs typeface="Arial" panose="020B0604020202020204" pitchFamily="34" charset="0"/>
              </a:defRPr>
            </a:lvl2pPr>
            <a:lvl3pPr marL="1143000" indent="-228600" algn="r" rtl="1">
              <a:spcBef>
                <a:spcPct val="30000"/>
              </a:spcBef>
              <a:defRPr sz="1200">
                <a:solidFill>
                  <a:schemeClr val="tx1"/>
                </a:solidFill>
                <a:latin typeface="Arial" panose="020B0604020202020204" pitchFamily="34" charset="0"/>
                <a:cs typeface="Arial" panose="020B0604020202020204" pitchFamily="34" charset="0"/>
              </a:defRPr>
            </a:lvl3pPr>
            <a:lvl4pPr marL="1600200" indent="-228600" algn="r" rtl="1">
              <a:spcBef>
                <a:spcPct val="30000"/>
              </a:spcBef>
              <a:defRPr sz="1200">
                <a:solidFill>
                  <a:schemeClr val="tx1"/>
                </a:solidFill>
                <a:latin typeface="Arial" panose="020B0604020202020204" pitchFamily="34" charset="0"/>
                <a:cs typeface="Arial" panose="020B0604020202020204" pitchFamily="34" charset="0"/>
              </a:defRPr>
            </a:lvl4pPr>
            <a:lvl5pPr marL="2057400" indent="-228600" algn="r" rtl="1">
              <a:spcBef>
                <a:spcPct val="30000"/>
              </a:spcBef>
              <a:defRPr sz="12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eaLnBrk="1" hangingPunct="1">
              <a:spcBef>
                <a:spcPct val="0"/>
              </a:spcBef>
            </a:pPr>
            <a:r>
              <a:rPr lang="he-IL" altLang="he-IL" sz="1800">
                <a:cs typeface="Guttman Yad-Brush" panose="02010401010101010101" pitchFamily="2" charset="-79"/>
              </a:rPr>
              <a:t>שנאי</a:t>
            </a:r>
            <a:endParaRPr lang="en-US" altLang="he-IL" sz="1800">
              <a:cs typeface="Guttman Yad-Brush" panose="02010401010101010101" pitchFamily="2" charset="-79"/>
            </a:endParaRPr>
          </a:p>
        </p:txBody>
      </p:sp>
      <p:sp>
        <p:nvSpPr>
          <p:cNvPr id="27" name="Text Box 24"/>
          <p:cNvSpPr txBox="1">
            <a:spLocks noChangeArrowheads="1"/>
          </p:cNvSpPr>
          <p:nvPr/>
        </p:nvSpPr>
        <p:spPr bwMode="auto">
          <a:xfrm>
            <a:off x="1898650" y="7931150"/>
            <a:ext cx="1046163"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lgn="r" rtl="1">
              <a:spcBef>
                <a:spcPct val="30000"/>
              </a:spcBef>
              <a:defRPr sz="1200">
                <a:solidFill>
                  <a:schemeClr val="tx1"/>
                </a:solidFill>
                <a:latin typeface="Arial" panose="020B0604020202020204" pitchFamily="34" charset="0"/>
                <a:cs typeface="Arial" panose="020B0604020202020204" pitchFamily="34" charset="0"/>
              </a:defRPr>
            </a:lvl1pPr>
            <a:lvl2pPr marL="742950" indent="-285750" algn="r" rtl="1">
              <a:spcBef>
                <a:spcPct val="30000"/>
              </a:spcBef>
              <a:defRPr sz="1200">
                <a:solidFill>
                  <a:schemeClr val="tx1"/>
                </a:solidFill>
                <a:latin typeface="Arial" panose="020B0604020202020204" pitchFamily="34" charset="0"/>
                <a:cs typeface="Arial" panose="020B0604020202020204" pitchFamily="34" charset="0"/>
              </a:defRPr>
            </a:lvl2pPr>
            <a:lvl3pPr marL="1143000" indent="-228600" algn="r" rtl="1">
              <a:spcBef>
                <a:spcPct val="30000"/>
              </a:spcBef>
              <a:defRPr sz="1200">
                <a:solidFill>
                  <a:schemeClr val="tx1"/>
                </a:solidFill>
                <a:latin typeface="Arial" panose="020B0604020202020204" pitchFamily="34" charset="0"/>
                <a:cs typeface="Arial" panose="020B0604020202020204" pitchFamily="34" charset="0"/>
              </a:defRPr>
            </a:lvl3pPr>
            <a:lvl4pPr marL="1600200" indent="-228600" algn="r" rtl="1">
              <a:spcBef>
                <a:spcPct val="30000"/>
              </a:spcBef>
              <a:defRPr sz="1200">
                <a:solidFill>
                  <a:schemeClr val="tx1"/>
                </a:solidFill>
                <a:latin typeface="Arial" panose="020B0604020202020204" pitchFamily="34" charset="0"/>
                <a:cs typeface="Arial" panose="020B0604020202020204" pitchFamily="34" charset="0"/>
              </a:defRPr>
            </a:lvl4pPr>
            <a:lvl5pPr marL="2057400" indent="-228600" algn="r" rtl="1">
              <a:spcBef>
                <a:spcPct val="30000"/>
              </a:spcBef>
              <a:defRPr sz="12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eaLnBrk="1" hangingPunct="1">
              <a:spcBef>
                <a:spcPct val="0"/>
              </a:spcBef>
            </a:pPr>
            <a:r>
              <a:rPr lang="he-IL" altLang="he-IL" sz="1800">
                <a:cs typeface="Guttman Yad-Brush" panose="02010401010101010101" pitchFamily="2" charset="-79"/>
              </a:rPr>
              <a:t>מיישר </a:t>
            </a:r>
          </a:p>
          <a:p>
            <a:pPr eaLnBrk="1" hangingPunct="1">
              <a:spcBef>
                <a:spcPct val="0"/>
              </a:spcBef>
            </a:pPr>
            <a:r>
              <a:rPr lang="he-IL" altLang="he-IL" sz="1800">
                <a:cs typeface="Guttman Yad-Brush" panose="02010401010101010101" pitchFamily="2" charset="-79"/>
              </a:rPr>
              <a:t>דו-דרכי</a:t>
            </a:r>
            <a:endParaRPr lang="en-US" altLang="he-IL" sz="1800">
              <a:cs typeface="Guttman Yad-Brush" panose="02010401010101010101" pitchFamily="2" charset="-79"/>
            </a:endParaRPr>
          </a:p>
        </p:txBody>
      </p:sp>
      <p:sp>
        <p:nvSpPr>
          <p:cNvPr id="28" name="Text Box 25"/>
          <p:cNvSpPr txBox="1">
            <a:spLocks noChangeArrowheads="1"/>
          </p:cNvSpPr>
          <p:nvPr/>
        </p:nvSpPr>
        <p:spPr bwMode="auto">
          <a:xfrm>
            <a:off x="4076700" y="7877175"/>
            <a:ext cx="739775"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lgn="r" rtl="1">
              <a:spcBef>
                <a:spcPct val="30000"/>
              </a:spcBef>
              <a:defRPr sz="1200">
                <a:solidFill>
                  <a:schemeClr val="tx1"/>
                </a:solidFill>
                <a:latin typeface="Arial" panose="020B0604020202020204" pitchFamily="34" charset="0"/>
                <a:cs typeface="Arial" panose="020B0604020202020204" pitchFamily="34" charset="0"/>
              </a:defRPr>
            </a:lvl1pPr>
            <a:lvl2pPr marL="742950" indent="-285750" algn="r" rtl="1">
              <a:spcBef>
                <a:spcPct val="30000"/>
              </a:spcBef>
              <a:defRPr sz="1200">
                <a:solidFill>
                  <a:schemeClr val="tx1"/>
                </a:solidFill>
                <a:latin typeface="Arial" panose="020B0604020202020204" pitchFamily="34" charset="0"/>
                <a:cs typeface="Arial" panose="020B0604020202020204" pitchFamily="34" charset="0"/>
              </a:defRPr>
            </a:lvl2pPr>
            <a:lvl3pPr marL="1143000" indent="-228600" algn="r" rtl="1">
              <a:spcBef>
                <a:spcPct val="30000"/>
              </a:spcBef>
              <a:defRPr sz="1200">
                <a:solidFill>
                  <a:schemeClr val="tx1"/>
                </a:solidFill>
                <a:latin typeface="Arial" panose="020B0604020202020204" pitchFamily="34" charset="0"/>
                <a:cs typeface="Arial" panose="020B0604020202020204" pitchFamily="34" charset="0"/>
              </a:defRPr>
            </a:lvl3pPr>
            <a:lvl4pPr marL="1600200" indent="-228600" algn="r" rtl="1">
              <a:spcBef>
                <a:spcPct val="30000"/>
              </a:spcBef>
              <a:defRPr sz="1200">
                <a:solidFill>
                  <a:schemeClr val="tx1"/>
                </a:solidFill>
                <a:latin typeface="Arial" panose="020B0604020202020204" pitchFamily="34" charset="0"/>
                <a:cs typeface="Arial" panose="020B0604020202020204" pitchFamily="34" charset="0"/>
              </a:defRPr>
            </a:lvl4pPr>
            <a:lvl5pPr marL="2057400" indent="-228600" algn="r" rtl="1">
              <a:spcBef>
                <a:spcPct val="30000"/>
              </a:spcBef>
              <a:defRPr sz="12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eaLnBrk="1" hangingPunct="1">
              <a:spcBef>
                <a:spcPct val="0"/>
              </a:spcBef>
            </a:pPr>
            <a:r>
              <a:rPr lang="he-IL" altLang="he-IL" sz="1800">
                <a:cs typeface="Guttman Yad-Brush" panose="02010401010101010101" pitchFamily="2" charset="-79"/>
              </a:rPr>
              <a:t>מסנן</a:t>
            </a:r>
            <a:endParaRPr lang="en-US" altLang="he-IL" sz="1800">
              <a:cs typeface="Guttman Yad-Brush" panose="02010401010101010101" pitchFamily="2" charset="-79"/>
            </a:endParaRPr>
          </a:p>
        </p:txBody>
      </p:sp>
      <p:sp>
        <p:nvSpPr>
          <p:cNvPr id="29" name="Text Box 26"/>
          <p:cNvSpPr txBox="1">
            <a:spLocks noChangeArrowheads="1"/>
          </p:cNvSpPr>
          <p:nvPr/>
        </p:nvSpPr>
        <p:spPr bwMode="auto">
          <a:xfrm>
            <a:off x="4684713" y="5429250"/>
            <a:ext cx="7810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lgn="r" rtl="1">
              <a:spcBef>
                <a:spcPct val="30000"/>
              </a:spcBef>
              <a:defRPr sz="1200">
                <a:solidFill>
                  <a:schemeClr val="tx1"/>
                </a:solidFill>
                <a:latin typeface="Arial" panose="020B0604020202020204" pitchFamily="34" charset="0"/>
                <a:cs typeface="Arial" panose="020B0604020202020204" pitchFamily="34" charset="0"/>
              </a:defRPr>
            </a:lvl1pPr>
            <a:lvl2pPr marL="742950" indent="-285750" algn="r" rtl="1">
              <a:spcBef>
                <a:spcPct val="30000"/>
              </a:spcBef>
              <a:defRPr sz="1200">
                <a:solidFill>
                  <a:schemeClr val="tx1"/>
                </a:solidFill>
                <a:latin typeface="Arial" panose="020B0604020202020204" pitchFamily="34" charset="0"/>
                <a:cs typeface="Arial" panose="020B0604020202020204" pitchFamily="34" charset="0"/>
              </a:defRPr>
            </a:lvl2pPr>
            <a:lvl3pPr marL="1143000" indent="-228600" algn="r" rtl="1">
              <a:spcBef>
                <a:spcPct val="30000"/>
              </a:spcBef>
              <a:defRPr sz="1200">
                <a:solidFill>
                  <a:schemeClr val="tx1"/>
                </a:solidFill>
                <a:latin typeface="Arial" panose="020B0604020202020204" pitchFamily="34" charset="0"/>
                <a:cs typeface="Arial" panose="020B0604020202020204" pitchFamily="34" charset="0"/>
              </a:defRPr>
            </a:lvl3pPr>
            <a:lvl4pPr marL="1600200" indent="-228600" algn="r" rtl="1">
              <a:spcBef>
                <a:spcPct val="30000"/>
              </a:spcBef>
              <a:defRPr sz="1200">
                <a:solidFill>
                  <a:schemeClr val="tx1"/>
                </a:solidFill>
                <a:latin typeface="Arial" panose="020B0604020202020204" pitchFamily="34" charset="0"/>
                <a:cs typeface="Arial" panose="020B0604020202020204" pitchFamily="34" charset="0"/>
              </a:defRPr>
            </a:lvl4pPr>
            <a:lvl5pPr marL="2057400" indent="-228600" algn="r" rtl="1">
              <a:spcBef>
                <a:spcPct val="30000"/>
              </a:spcBef>
              <a:defRPr sz="12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eaLnBrk="1" hangingPunct="1">
              <a:spcBef>
                <a:spcPct val="0"/>
              </a:spcBef>
            </a:pPr>
            <a:r>
              <a:rPr lang="he-IL" altLang="he-IL" sz="1800">
                <a:cs typeface="Guttman Yad-Brush" panose="02010401010101010101" pitchFamily="2" charset="-79"/>
              </a:rPr>
              <a:t>מייצב</a:t>
            </a:r>
            <a:endParaRPr lang="en-US" altLang="he-IL" sz="1800">
              <a:cs typeface="Guttman Yad-Brush" panose="02010401010101010101" pitchFamily="2" charset="-79"/>
            </a:endParaRPr>
          </a:p>
        </p:txBody>
      </p:sp>
    </p:spTree>
    <p:extLst>
      <p:ext uri="{BB962C8B-B14F-4D97-AF65-F5344CB8AC3E}">
        <p14:creationId xmlns:p14="http://schemas.microsoft.com/office/powerpoint/2010/main" val="197756394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מציין מיקום של תמונת שקופית 1"/>
          <p:cNvSpPr>
            <a:spLocks noGrp="1" noRot="1" noChangeAspect="1"/>
          </p:cNvSpPr>
          <p:nvPr>
            <p:ph type="sldImg"/>
          </p:nvPr>
        </p:nvSpPr>
        <p:spPr>
          <a:xfrm>
            <a:off x="685800" y="195263"/>
            <a:ext cx="5486400" cy="1865766"/>
          </a:xfrm>
        </p:spPr>
      </p:sp>
      <p:sp>
        <p:nvSpPr>
          <p:cNvPr id="4" name="מציין מיקום של מספר שקופית 3"/>
          <p:cNvSpPr>
            <a:spLocks noGrp="1"/>
          </p:cNvSpPr>
          <p:nvPr>
            <p:ph type="sldNum" sz="quarter" idx="10"/>
          </p:nvPr>
        </p:nvSpPr>
        <p:spPr/>
        <p:txBody>
          <a:bodyPr/>
          <a:lstStyle/>
          <a:p>
            <a:fld id="{F12F8595-D212-4FB1-A188-FFD54CA720AC}" type="slidenum">
              <a:rPr lang="he-IL" smtClean="0"/>
              <a:t>7</a:t>
            </a:fld>
            <a:endParaRPr lang="he-IL"/>
          </a:p>
        </p:txBody>
      </p:sp>
      <p:graphicFrame>
        <p:nvGraphicFramePr>
          <p:cNvPr id="7" name="Group 4"/>
          <p:cNvGraphicFramePr>
            <a:graphicFrameLocks noGrp="1"/>
          </p:cNvGraphicFramePr>
          <p:nvPr/>
        </p:nvGraphicFramePr>
        <p:xfrm>
          <a:off x="404813" y="2247900"/>
          <a:ext cx="6119812" cy="6645275"/>
        </p:xfrm>
        <a:graphic>
          <a:graphicData uri="http://schemas.openxmlformats.org/drawingml/2006/table">
            <a:tbl>
              <a:tblPr rtl="1"/>
              <a:tblGrid>
                <a:gridCol w="4679950">
                  <a:extLst>
                    <a:ext uri="{9D8B030D-6E8A-4147-A177-3AD203B41FA5}">
                      <a16:colId xmlns:a16="http://schemas.microsoft.com/office/drawing/2014/main" val="20000"/>
                    </a:ext>
                  </a:extLst>
                </a:gridCol>
                <a:gridCol w="1439862">
                  <a:extLst>
                    <a:ext uri="{9D8B030D-6E8A-4147-A177-3AD203B41FA5}">
                      <a16:colId xmlns:a16="http://schemas.microsoft.com/office/drawing/2014/main" val="20001"/>
                    </a:ext>
                  </a:extLst>
                </a:gridCol>
              </a:tblGrid>
              <a:tr h="335276">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he-IL" sz="1600" b="0" i="0" u="none" strike="noStrike" cap="none" normalizeH="0" baseline="0" dirty="0" smtClean="0">
                          <a:ln>
                            <a:noFill/>
                          </a:ln>
                          <a:solidFill>
                            <a:schemeClr val="tx1"/>
                          </a:solidFill>
                          <a:effectLst/>
                          <a:latin typeface="Arial" pitchFamily="34" charset="0"/>
                          <a:cs typeface="Arial" pitchFamily="34" charset="0"/>
                        </a:rPr>
                        <a:t>פירוט הנושא</a:t>
                      </a: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a:txBody>
                  <a:tcPr marT="45718" marB="45718"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he-IL" sz="1600" b="0" i="0" u="none" strike="noStrike" cap="none" normalizeH="0" baseline="0" smtClean="0">
                          <a:ln>
                            <a:noFill/>
                          </a:ln>
                          <a:solidFill>
                            <a:schemeClr val="tx1"/>
                          </a:solidFill>
                          <a:effectLst/>
                          <a:latin typeface="Arial" pitchFamily="34" charset="0"/>
                          <a:cs typeface="Arial" pitchFamily="34" charset="0"/>
                        </a:rPr>
                        <a:t>הנמקה</a:t>
                      </a:r>
                      <a:endParaRPr kumimoji="0" lang="en-US" sz="1600" b="0" i="0" u="none" strike="noStrike" cap="none" normalizeH="0" baseline="0" smtClean="0">
                        <a:ln>
                          <a:noFill/>
                        </a:ln>
                        <a:solidFill>
                          <a:schemeClr val="tx1"/>
                        </a:solidFill>
                        <a:effectLst/>
                        <a:latin typeface="Arial" pitchFamily="34" charset="0"/>
                        <a:cs typeface="Arial" pitchFamily="34" charset="0"/>
                      </a:endParaRPr>
                    </a:p>
                  </a:txBody>
                  <a:tcPr marT="45718" marB="45718"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6309999">
                <a:tc>
                  <a:txBody>
                    <a:bodyPr/>
                    <a:lstStyle/>
                    <a:p>
                      <a:pPr marL="0" marR="0" lvl="0" indent="0" algn="r" defTabSz="914400" rtl="1" eaLnBrk="1" fontAlgn="base" latinLnBrk="0" hangingPunct="1">
                        <a:lnSpc>
                          <a:spcPct val="100000"/>
                        </a:lnSpc>
                        <a:spcBef>
                          <a:spcPct val="0"/>
                        </a:spcBef>
                        <a:spcAft>
                          <a:spcPct val="0"/>
                        </a:spcAft>
                        <a:buClrTx/>
                        <a:buSzTx/>
                        <a:buFontTx/>
                        <a:buNone/>
                        <a:tabLst/>
                      </a:pPr>
                      <a:r>
                        <a:rPr kumimoji="0" lang="he-IL" sz="1600" b="0" i="0" u="none" strike="noStrike" cap="none" normalizeH="0" baseline="0" dirty="0" smtClean="0">
                          <a:ln>
                            <a:noFill/>
                          </a:ln>
                          <a:solidFill>
                            <a:schemeClr val="tx1"/>
                          </a:solidFill>
                          <a:effectLst/>
                          <a:latin typeface="Arial" pitchFamily="34" charset="0"/>
                          <a:cs typeface="Arial" pitchFamily="34" charset="0"/>
                        </a:rPr>
                        <a:t>סיכום ביניים -</a:t>
                      </a:r>
                    </a:p>
                    <a:p>
                      <a:pPr marL="0" marR="0" lvl="0" indent="0" algn="r" defTabSz="914400" rtl="1" eaLnBrk="1" fontAlgn="base" latinLnBrk="0" hangingPunct="1">
                        <a:lnSpc>
                          <a:spcPct val="100000"/>
                        </a:lnSpc>
                        <a:spcBef>
                          <a:spcPct val="0"/>
                        </a:spcBef>
                        <a:spcAft>
                          <a:spcPct val="0"/>
                        </a:spcAft>
                        <a:buClrTx/>
                        <a:buSzTx/>
                        <a:buFontTx/>
                        <a:buNone/>
                        <a:tabLst/>
                      </a:pPr>
                      <a:endParaRPr kumimoji="0" lang="he-IL"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r" defTabSz="914400" rtl="1" eaLnBrk="1" fontAlgn="base" latinLnBrk="0" hangingPunct="1">
                        <a:lnSpc>
                          <a:spcPct val="100000"/>
                        </a:lnSpc>
                        <a:spcBef>
                          <a:spcPct val="0"/>
                        </a:spcBef>
                        <a:spcAft>
                          <a:spcPct val="0"/>
                        </a:spcAft>
                        <a:buClrTx/>
                        <a:buSzTx/>
                        <a:buFontTx/>
                        <a:buNone/>
                        <a:tabLst/>
                      </a:pPr>
                      <a:r>
                        <a:rPr kumimoji="0" lang="he-IL" sz="1600" b="0" i="0" u="none" strike="noStrike" cap="none" normalizeH="0" baseline="0" dirty="0" smtClean="0">
                          <a:ln>
                            <a:noFill/>
                          </a:ln>
                          <a:solidFill>
                            <a:schemeClr val="tx1"/>
                          </a:solidFill>
                          <a:effectLst/>
                          <a:latin typeface="Arial" pitchFamily="34" charset="0"/>
                          <a:cs typeface="Arial" pitchFamily="34" charset="0"/>
                        </a:rPr>
                        <a:t>עד כה למדנו את הגדרת הספק, תפקידיו וסוגי ספקים.</a:t>
                      </a:r>
                    </a:p>
                    <a:p>
                      <a:pPr marL="0" marR="0" lvl="0" indent="0" algn="r" defTabSz="914400" rtl="1" eaLnBrk="1" fontAlgn="base" latinLnBrk="0" hangingPunct="1">
                        <a:lnSpc>
                          <a:spcPct val="100000"/>
                        </a:lnSpc>
                        <a:spcBef>
                          <a:spcPct val="0"/>
                        </a:spcBef>
                        <a:spcAft>
                          <a:spcPct val="0"/>
                        </a:spcAft>
                        <a:buClrTx/>
                        <a:buSzTx/>
                        <a:buFontTx/>
                        <a:buNone/>
                        <a:tabLst/>
                      </a:pPr>
                      <a:endParaRPr kumimoji="0" lang="he-IL"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r" defTabSz="914400" rtl="1" eaLnBrk="1" fontAlgn="base" latinLnBrk="0" hangingPunct="1">
                        <a:lnSpc>
                          <a:spcPct val="100000"/>
                        </a:lnSpc>
                        <a:spcBef>
                          <a:spcPct val="0"/>
                        </a:spcBef>
                        <a:spcAft>
                          <a:spcPct val="0"/>
                        </a:spcAft>
                        <a:buClrTx/>
                        <a:buSzTx/>
                        <a:buFontTx/>
                        <a:buNone/>
                        <a:tabLst/>
                      </a:pPr>
                      <a:endParaRPr kumimoji="0" lang="he-IL"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r" defTabSz="914400" rtl="1" eaLnBrk="1" fontAlgn="base" latinLnBrk="0" hangingPunct="1">
                        <a:lnSpc>
                          <a:spcPct val="100000"/>
                        </a:lnSpc>
                        <a:spcBef>
                          <a:spcPct val="0"/>
                        </a:spcBef>
                        <a:spcAft>
                          <a:spcPct val="0"/>
                        </a:spcAft>
                        <a:buClrTx/>
                        <a:buSzTx/>
                        <a:buFontTx/>
                        <a:buNone/>
                        <a:tabLst/>
                      </a:pPr>
                      <a:endParaRPr kumimoji="0" lang="he-IL"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r" defTabSz="914400" rtl="1" eaLnBrk="1" fontAlgn="base" latinLnBrk="0" hangingPunct="1">
                        <a:lnSpc>
                          <a:spcPct val="100000"/>
                        </a:lnSpc>
                        <a:spcBef>
                          <a:spcPct val="0"/>
                        </a:spcBef>
                        <a:spcAft>
                          <a:spcPct val="0"/>
                        </a:spcAft>
                        <a:buClrTx/>
                        <a:buSzTx/>
                        <a:buFontTx/>
                        <a:buNone/>
                        <a:tabLst/>
                      </a:pPr>
                      <a:r>
                        <a:rPr kumimoji="0" lang="he-IL" sz="1600" b="0" i="0" u="none" strike="noStrike" cap="none" normalizeH="0" baseline="0" dirty="0" smtClean="0">
                          <a:ln>
                            <a:noFill/>
                          </a:ln>
                          <a:solidFill>
                            <a:schemeClr val="tx1"/>
                          </a:solidFill>
                          <a:effectLst/>
                          <a:latin typeface="Arial" pitchFamily="34" charset="0"/>
                          <a:cs typeface="Arial" pitchFamily="34" charset="0"/>
                        </a:rPr>
                        <a:t>יחידה אלקטרונית שתפקידה לספק מתח וזרם.</a:t>
                      </a:r>
                    </a:p>
                    <a:p>
                      <a:pPr marL="0" marR="0" lvl="0" indent="0" algn="r" defTabSz="914400" rtl="1" eaLnBrk="1" fontAlgn="base" latinLnBrk="0" hangingPunct="1">
                        <a:lnSpc>
                          <a:spcPct val="100000"/>
                        </a:lnSpc>
                        <a:spcBef>
                          <a:spcPct val="0"/>
                        </a:spcBef>
                        <a:spcAft>
                          <a:spcPct val="0"/>
                        </a:spcAft>
                        <a:buClrTx/>
                        <a:buSzTx/>
                        <a:buFontTx/>
                        <a:buNone/>
                        <a:tabLst/>
                      </a:pPr>
                      <a:endParaRPr kumimoji="0" lang="he-IL"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r" defTabSz="914400" rtl="1" eaLnBrk="1" fontAlgn="base" latinLnBrk="0" hangingPunct="1">
                        <a:lnSpc>
                          <a:spcPct val="100000"/>
                        </a:lnSpc>
                        <a:spcBef>
                          <a:spcPct val="0"/>
                        </a:spcBef>
                        <a:spcAft>
                          <a:spcPct val="0"/>
                        </a:spcAft>
                        <a:buClrTx/>
                        <a:buSzTx/>
                        <a:buFontTx/>
                        <a:buNone/>
                        <a:tabLst/>
                      </a:pPr>
                      <a:endParaRPr kumimoji="0" lang="he-IL" sz="1600" b="0" i="0" u="none" strike="noStrike" cap="none" normalizeH="0" baseline="0" dirty="0" smtClean="0">
                        <a:ln>
                          <a:noFill/>
                        </a:ln>
                        <a:solidFill>
                          <a:srgbClr val="0000FF"/>
                        </a:solidFill>
                        <a:effectLst/>
                        <a:latin typeface="Arial" pitchFamily="34" charset="0"/>
                        <a:cs typeface="Arial" pitchFamily="34" charset="0"/>
                      </a:endParaRPr>
                    </a:p>
                    <a:p>
                      <a:pPr marL="0" marR="0" lvl="0" indent="0" algn="r" defTabSz="914400" rtl="1" eaLnBrk="1" fontAlgn="base" latinLnBrk="0" hangingPunct="1">
                        <a:lnSpc>
                          <a:spcPct val="100000"/>
                        </a:lnSpc>
                        <a:spcBef>
                          <a:spcPct val="0"/>
                        </a:spcBef>
                        <a:spcAft>
                          <a:spcPct val="0"/>
                        </a:spcAft>
                        <a:buClrTx/>
                        <a:buSzTx/>
                        <a:buFontTx/>
                        <a:buNone/>
                        <a:tabLst/>
                      </a:pPr>
                      <a:r>
                        <a:rPr kumimoji="0" lang="he-IL" sz="1600" b="0" i="0" u="none" strike="noStrike" cap="none" normalizeH="0" baseline="0" dirty="0" smtClean="0">
                          <a:ln>
                            <a:noFill/>
                          </a:ln>
                          <a:solidFill>
                            <a:schemeClr val="tx1"/>
                          </a:solidFill>
                          <a:effectLst/>
                          <a:latin typeface="Arial" pitchFamily="34" charset="0"/>
                          <a:cs typeface="Arial" pitchFamily="34" charset="0"/>
                        </a:rPr>
                        <a:t>יישור אות </a:t>
                      </a:r>
                      <a:r>
                        <a:rPr kumimoji="0" lang="en-US" sz="1600" b="0" i="0" u="none" strike="noStrike" cap="none" normalizeH="0" baseline="0" dirty="0" smtClean="0">
                          <a:ln>
                            <a:noFill/>
                          </a:ln>
                          <a:solidFill>
                            <a:schemeClr val="tx1"/>
                          </a:solidFill>
                          <a:effectLst/>
                          <a:latin typeface="Arial" pitchFamily="34" charset="0"/>
                          <a:cs typeface="Arial" pitchFamily="34" charset="0"/>
                        </a:rPr>
                        <a:t>AC</a:t>
                      </a:r>
                      <a:r>
                        <a:rPr kumimoji="0" lang="he-IL" sz="1600" b="0" i="0" u="none" strike="noStrike" cap="none" normalizeH="0" baseline="0" dirty="0" smtClean="0">
                          <a:ln>
                            <a:noFill/>
                          </a:ln>
                          <a:solidFill>
                            <a:schemeClr val="tx1"/>
                          </a:solidFill>
                          <a:effectLst/>
                          <a:latin typeface="Arial" pitchFamily="34" charset="0"/>
                          <a:cs typeface="Arial" pitchFamily="34" charset="0"/>
                        </a:rPr>
                        <a:t>, אספקת מתח ישר והגבלת זרם.</a:t>
                      </a:r>
                    </a:p>
                    <a:p>
                      <a:pPr marL="0" marR="0" lvl="0" indent="0" algn="r" defTabSz="914400" rtl="1" eaLnBrk="1" fontAlgn="base" latinLnBrk="0" hangingPunct="1">
                        <a:lnSpc>
                          <a:spcPct val="100000"/>
                        </a:lnSpc>
                        <a:spcBef>
                          <a:spcPct val="0"/>
                        </a:spcBef>
                        <a:spcAft>
                          <a:spcPct val="0"/>
                        </a:spcAft>
                        <a:buClrTx/>
                        <a:buSzTx/>
                        <a:buFontTx/>
                        <a:buNone/>
                        <a:tabLst/>
                      </a:pPr>
                      <a:endParaRPr kumimoji="0" lang="he-IL"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r" defTabSz="914400" rtl="1" eaLnBrk="1" fontAlgn="base" latinLnBrk="0" hangingPunct="1">
                        <a:lnSpc>
                          <a:spcPct val="100000"/>
                        </a:lnSpc>
                        <a:spcBef>
                          <a:spcPct val="0"/>
                        </a:spcBef>
                        <a:spcAft>
                          <a:spcPct val="0"/>
                        </a:spcAft>
                        <a:buClrTx/>
                        <a:buSzTx/>
                        <a:buFontTx/>
                        <a:buNone/>
                        <a:tabLst/>
                      </a:pPr>
                      <a:r>
                        <a:rPr kumimoji="0" lang="he-IL" sz="1600" b="0" i="0" u="none" strike="noStrike" cap="none" normalizeH="0" baseline="0" dirty="0" smtClean="0">
                          <a:ln>
                            <a:noFill/>
                          </a:ln>
                          <a:solidFill>
                            <a:schemeClr val="tx1"/>
                          </a:solidFill>
                          <a:effectLst/>
                          <a:latin typeface="Arial" pitchFamily="34" charset="0"/>
                          <a:cs typeface="Arial" pitchFamily="34" charset="0"/>
                        </a:rPr>
                        <a:t>בהמשך השיעור נלמד על מבנה הספק ומהלך המתחים.</a:t>
                      </a:r>
                    </a:p>
                    <a:p>
                      <a:pPr marL="0" marR="0" lvl="0" indent="0" algn="r" defTabSz="914400" rtl="1" eaLnBrk="1" fontAlgn="base" latinLnBrk="0" hangingPunct="1">
                        <a:lnSpc>
                          <a:spcPct val="100000"/>
                        </a:lnSpc>
                        <a:spcBef>
                          <a:spcPct val="0"/>
                        </a:spcBef>
                        <a:spcAft>
                          <a:spcPct val="0"/>
                        </a:spcAft>
                        <a:buClrTx/>
                        <a:buSzTx/>
                        <a:buFontTx/>
                        <a:buNone/>
                        <a:tabLst/>
                      </a:pPr>
                      <a:endParaRPr kumimoji="0" lang="he-IL"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r" defTabSz="914400" rtl="1" eaLnBrk="1" fontAlgn="base" latinLnBrk="0" hangingPunct="1">
                        <a:lnSpc>
                          <a:spcPct val="100000"/>
                        </a:lnSpc>
                        <a:spcBef>
                          <a:spcPct val="0"/>
                        </a:spcBef>
                        <a:spcAft>
                          <a:spcPct val="0"/>
                        </a:spcAft>
                        <a:buClrTx/>
                        <a:buSzTx/>
                        <a:buFontTx/>
                        <a:buNone/>
                        <a:tabLst/>
                      </a:pP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r" defTabSz="914400" rtl="1" eaLnBrk="1" fontAlgn="base" latinLnBrk="0" hangingPunct="1">
                        <a:lnSpc>
                          <a:spcPct val="100000"/>
                        </a:lnSpc>
                        <a:spcBef>
                          <a:spcPct val="0"/>
                        </a:spcBef>
                        <a:spcAft>
                          <a:spcPct val="0"/>
                        </a:spcAft>
                        <a:buClrTx/>
                        <a:buSzTx/>
                        <a:buFontTx/>
                        <a:buNone/>
                        <a:tabLst/>
                      </a:pPr>
                      <a:endParaRPr kumimoji="0" lang="he-IL"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r" defTabSz="914400" rtl="1" eaLnBrk="1" fontAlgn="base" latinLnBrk="0" hangingPunct="1">
                        <a:lnSpc>
                          <a:spcPct val="100000"/>
                        </a:lnSpc>
                        <a:spcBef>
                          <a:spcPct val="0"/>
                        </a:spcBef>
                        <a:spcAft>
                          <a:spcPct val="0"/>
                        </a:spcAft>
                        <a:buClrTx/>
                        <a:buSzTx/>
                        <a:buFontTx/>
                        <a:buNone/>
                        <a:tabLst/>
                      </a:pPr>
                      <a:endParaRPr kumimoji="0" lang="he-IL" sz="1600" b="0" i="0" u="none" strike="noStrike" cap="none" normalizeH="0" baseline="0" dirty="0" smtClean="0">
                        <a:ln>
                          <a:noFill/>
                        </a:ln>
                        <a:solidFill>
                          <a:schemeClr val="tx1"/>
                        </a:solidFill>
                        <a:effectLst/>
                        <a:latin typeface="Arial" pitchFamily="34" charset="0"/>
                        <a:cs typeface="Arial" pitchFamily="34" charset="0"/>
                      </a:endParaRPr>
                    </a:p>
                  </a:txBody>
                  <a:tcPr marT="45718" marB="45718"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1" eaLnBrk="1" fontAlgn="base" latinLnBrk="0" hangingPunct="1">
                        <a:lnSpc>
                          <a:spcPct val="100000"/>
                        </a:lnSpc>
                        <a:spcBef>
                          <a:spcPct val="0"/>
                        </a:spcBef>
                        <a:spcAft>
                          <a:spcPct val="0"/>
                        </a:spcAft>
                        <a:buClrTx/>
                        <a:buSzTx/>
                        <a:buFontTx/>
                        <a:buNone/>
                        <a:tabLst/>
                      </a:pPr>
                      <a:endParaRPr kumimoji="0" lang="he-IL" sz="1600" b="0" i="0" u="none" strike="noStrike" cap="none" normalizeH="0" baseline="0" smtClean="0">
                        <a:ln>
                          <a:noFill/>
                        </a:ln>
                        <a:solidFill>
                          <a:schemeClr val="tx1"/>
                        </a:solidFill>
                        <a:effectLst/>
                        <a:latin typeface="Arial" pitchFamily="34" charset="0"/>
                        <a:cs typeface="Arial" pitchFamily="34" charset="0"/>
                      </a:endParaRPr>
                    </a:p>
                    <a:p>
                      <a:pPr marL="0" marR="0" lvl="0" indent="0" algn="r" defTabSz="914400" rtl="1" eaLnBrk="1" fontAlgn="base" latinLnBrk="0" hangingPunct="1">
                        <a:lnSpc>
                          <a:spcPct val="100000"/>
                        </a:lnSpc>
                        <a:spcBef>
                          <a:spcPct val="0"/>
                        </a:spcBef>
                        <a:spcAft>
                          <a:spcPct val="0"/>
                        </a:spcAft>
                        <a:buClrTx/>
                        <a:buSzTx/>
                        <a:buFontTx/>
                        <a:buNone/>
                        <a:tabLst/>
                      </a:pPr>
                      <a:endParaRPr kumimoji="0" lang="he-IL" sz="1600" b="0" i="0" u="none" strike="noStrike" cap="none" normalizeH="0" baseline="0" smtClean="0">
                        <a:ln>
                          <a:noFill/>
                        </a:ln>
                        <a:solidFill>
                          <a:schemeClr val="tx1"/>
                        </a:solidFill>
                        <a:effectLst/>
                        <a:latin typeface="Arial" pitchFamily="34" charset="0"/>
                        <a:cs typeface="Arial" pitchFamily="34" charset="0"/>
                      </a:endParaRPr>
                    </a:p>
                    <a:p>
                      <a:pPr marL="0" marR="0" lvl="0" indent="0" algn="r" defTabSz="914400" rtl="1" eaLnBrk="1" fontAlgn="base" latinLnBrk="0" hangingPunct="1">
                        <a:lnSpc>
                          <a:spcPct val="100000"/>
                        </a:lnSpc>
                        <a:spcBef>
                          <a:spcPct val="0"/>
                        </a:spcBef>
                        <a:spcAft>
                          <a:spcPct val="0"/>
                        </a:spcAft>
                        <a:buClrTx/>
                        <a:buSzTx/>
                        <a:buFontTx/>
                        <a:buNone/>
                        <a:tabLst/>
                      </a:pPr>
                      <a:r>
                        <a:rPr kumimoji="0" lang="he-IL" sz="1600" b="0" i="0" u="none" strike="noStrike" cap="none" normalizeH="0" baseline="0" smtClean="0">
                          <a:ln>
                            <a:noFill/>
                          </a:ln>
                          <a:solidFill>
                            <a:schemeClr val="tx1"/>
                          </a:solidFill>
                          <a:effectLst/>
                          <a:latin typeface="Arial" pitchFamily="34" charset="0"/>
                          <a:cs typeface="Arial" pitchFamily="34" charset="0"/>
                        </a:rPr>
                        <a:t>חזרה על תוכן השיעור</a:t>
                      </a:r>
                    </a:p>
                    <a:p>
                      <a:pPr marL="0" marR="0" lvl="0" indent="0" algn="r" defTabSz="914400" rtl="1" eaLnBrk="1" fontAlgn="base" latinLnBrk="0" hangingPunct="1">
                        <a:lnSpc>
                          <a:spcPct val="100000"/>
                        </a:lnSpc>
                        <a:spcBef>
                          <a:spcPct val="0"/>
                        </a:spcBef>
                        <a:spcAft>
                          <a:spcPct val="0"/>
                        </a:spcAft>
                        <a:buClrTx/>
                        <a:buSzTx/>
                        <a:buFontTx/>
                        <a:buNone/>
                        <a:tabLst/>
                      </a:pPr>
                      <a:endParaRPr kumimoji="0" lang="he-IL" sz="1600" b="0" i="0" u="none" strike="noStrike" cap="none" normalizeH="0" baseline="0" smtClean="0">
                        <a:ln>
                          <a:noFill/>
                        </a:ln>
                        <a:solidFill>
                          <a:schemeClr val="tx1"/>
                        </a:solidFill>
                        <a:effectLst/>
                        <a:latin typeface="Arial" pitchFamily="34" charset="0"/>
                        <a:cs typeface="Arial" pitchFamily="34" charset="0"/>
                      </a:endParaRPr>
                    </a:p>
                    <a:p>
                      <a:pPr marL="0" marR="0" lvl="0" indent="0" algn="r" defTabSz="914400" rtl="1" eaLnBrk="1" fontAlgn="base" latinLnBrk="0" hangingPunct="1">
                        <a:lnSpc>
                          <a:spcPct val="100000"/>
                        </a:lnSpc>
                        <a:spcBef>
                          <a:spcPct val="0"/>
                        </a:spcBef>
                        <a:spcAft>
                          <a:spcPct val="0"/>
                        </a:spcAft>
                        <a:buClrTx/>
                        <a:buSzTx/>
                        <a:buFontTx/>
                        <a:buNone/>
                        <a:tabLst/>
                      </a:pPr>
                      <a:endParaRPr kumimoji="0" lang="he-IL" sz="1600" b="0" i="0" u="none" strike="noStrike" cap="none" normalizeH="0" baseline="0" smtClean="0">
                        <a:ln>
                          <a:noFill/>
                        </a:ln>
                        <a:solidFill>
                          <a:schemeClr val="tx1"/>
                        </a:solidFill>
                        <a:effectLst/>
                        <a:latin typeface="Arial" pitchFamily="34" charset="0"/>
                        <a:cs typeface="Arial" pitchFamily="34" charset="0"/>
                      </a:endParaRPr>
                    </a:p>
                    <a:p>
                      <a:pPr marL="0" marR="0" lvl="0" indent="0" algn="r" defTabSz="914400" rtl="1" eaLnBrk="1" fontAlgn="base" latinLnBrk="0" hangingPunct="1">
                        <a:lnSpc>
                          <a:spcPct val="100000"/>
                        </a:lnSpc>
                        <a:spcBef>
                          <a:spcPct val="0"/>
                        </a:spcBef>
                        <a:spcAft>
                          <a:spcPct val="0"/>
                        </a:spcAft>
                        <a:buClrTx/>
                        <a:buSzTx/>
                        <a:buFontTx/>
                        <a:buNone/>
                        <a:tabLst/>
                      </a:pPr>
                      <a:r>
                        <a:rPr kumimoji="0" lang="he-IL" sz="1600" b="0" i="0" u="none" strike="noStrike" cap="none" normalizeH="0" baseline="0" smtClean="0">
                          <a:ln>
                            <a:noFill/>
                          </a:ln>
                          <a:solidFill>
                            <a:schemeClr val="tx1"/>
                          </a:solidFill>
                          <a:effectLst/>
                          <a:latin typeface="Arial" pitchFamily="34" charset="0"/>
                          <a:cs typeface="Arial" pitchFamily="34" charset="0"/>
                        </a:rPr>
                        <a:t>שאלות לווידוא קליטה</a:t>
                      </a:r>
                    </a:p>
                    <a:p>
                      <a:pPr marL="0" marR="0" lvl="0" indent="0" algn="r" defTabSz="914400" rtl="1" eaLnBrk="1" fontAlgn="base" latinLnBrk="0" hangingPunct="1">
                        <a:lnSpc>
                          <a:spcPct val="100000"/>
                        </a:lnSpc>
                        <a:spcBef>
                          <a:spcPct val="0"/>
                        </a:spcBef>
                        <a:spcAft>
                          <a:spcPct val="0"/>
                        </a:spcAft>
                        <a:buClrTx/>
                        <a:buSzTx/>
                        <a:buFontTx/>
                        <a:buNone/>
                        <a:tabLst/>
                      </a:pPr>
                      <a:endParaRPr kumimoji="0" lang="he-IL" sz="1600" b="0" i="0" u="none" strike="noStrike" cap="none" normalizeH="0" baseline="0" smtClean="0">
                        <a:ln>
                          <a:noFill/>
                        </a:ln>
                        <a:solidFill>
                          <a:schemeClr val="tx1"/>
                        </a:solidFill>
                        <a:effectLst/>
                        <a:latin typeface="Arial" pitchFamily="34" charset="0"/>
                        <a:cs typeface="Arial" pitchFamily="34" charset="0"/>
                      </a:endParaRPr>
                    </a:p>
                    <a:p>
                      <a:pPr marL="0" marR="0" lvl="0" indent="0" algn="r" defTabSz="914400" rtl="1" eaLnBrk="1" fontAlgn="base" latinLnBrk="0" hangingPunct="1">
                        <a:lnSpc>
                          <a:spcPct val="100000"/>
                        </a:lnSpc>
                        <a:spcBef>
                          <a:spcPct val="0"/>
                        </a:spcBef>
                        <a:spcAft>
                          <a:spcPct val="0"/>
                        </a:spcAft>
                        <a:buClrTx/>
                        <a:buSzTx/>
                        <a:buFontTx/>
                        <a:buNone/>
                        <a:tabLst/>
                      </a:pPr>
                      <a:endParaRPr kumimoji="0" lang="he-IL" sz="1600" b="0" i="0" u="none" strike="noStrike" cap="none" normalizeH="0" baseline="0" smtClean="0">
                        <a:ln>
                          <a:noFill/>
                        </a:ln>
                        <a:solidFill>
                          <a:schemeClr val="tx1"/>
                        </a:solidFill>
                        <a:effectLst/>
                        <a:latin typeface="Arial" pitchFamily="34" charset="0"/>
                        <a:cs typeface="Arial" pitchFamily="34" charset="0"/>
                      </a:endParaRPr>
                    </a:p>
                    <a:p>
                      <a:pPr marL="0" marR="0" lvl="0" indent="0" algn="r" defTabSz="914400" rtl="1" eaLnBrk="1" fontAlgn="base" latinLnBrk="0" hangingPunct="1">
                        <a:lnSpc>
                          <a:spcPct val="100000"/>
                        </a:lnSpc>
                        <a:spcBef>
                          <a:spcPct val="0"/>
                        </a:spcBef>
                        <a:spcAft>
                          <a:spcPct val="0"/>
                        </a:spcAft>
                        <a:buClrTx/>
                        <a:buSzTx/>
                        <a:buFontTx/>
                        <a:buNone/>
                        <a:tabLst/>
                      </a:pPr>
                      <a:endParaRPr kumimoji="0" lang="he-IL" sz="1600" b="0" i="0" u="none" strike="noStrike" cap="none" normalizeH="0" baseline="0" smtClean="0">
                        <a:ln>
                          <a:noFill/>
                        </a:ln>
                        <a:solidFill>
                          <a:schemeClr val="tx1"/>
                        </a:solidFill>
                        <a:effectLst/>
                        <a:latin typeface="Arial" pitchFamily="34" charset="0"/>
                        <a:cs typeface="Arial" pitchFamily="34" charset="0"/>
                      </a:endParaRPr>
                    </a:p>
                    <a:p>
                      <a:pPr marL="0" marR="0" lvl="0" indent="0" algn="r" defTabSz="914400" rtl="1" eaLnBrk="1" fontAlgn="base" latinLnBrk="0" hangingPunct="1">
                        <a:lnSpc>
                          <a:spcPct val="100000"/>
                        </a:lnSpc>
                        <a:spcBef>
                          <a:spcPct val="0"/>
                        </a:spcBef>
                        <a:spcAft>
                          <a:spcPct val="0"/>
                        </a:spcAft>
                        <a:buClrTx/>
                        <a:buSzTx/>
                        <a:buFontTx/>
                        <a:buNone/>
                        <a:tabLst/>
                      </a:pPr>
                      <a:r>
                        <a:rPr kumimoji="0" lang="he-IL" sz="1600" b="0" i="0" u="none" strike="noStrike" cap="none" normalizeH="0" baseline="0" smtClean="0">
                          <a:ln>
                            <a:noFill/>
                          </a:ln>
                          <a:solidFill>
                            <a:schemeClr val="tx1"/>
                          </a:solidFill>
                          <a:effectLst/>
                          <a:latin typeface="Arial" pitchFamily="34" charset="0"/>
                          <a:cs typeface="Arial" pitchFamily="34" charset="0"/>
                        </a:rPr>
                        <a:t>קישור להמשך השיעור</a:t>
                      </a:r>
                    </a:p>
                    <a:p>
                      <a:pPr marL="0" marR="0" lvl="0" indent="0" algn="r" defTabSz="914400" rtl="1" eaLnBrk="1" fontAlgn="base" latinLnBrk="0" hangingPunct="1">
                        <a:lnSpc>
                          <a:spcPct val="100000"/>
                        </a:lnSpc>
                        <a:spcBef>
                          <a:spcPct val="0"/>
                        </a:spcBef>
                        <a:spcAft>
                          <a:spcPct val="0"/>
                        </a:spcAft>
                        <a:buClrTx/>
                        <a:buSzTx/>
                        <a:buFontTx/>
                        <a:buNone/>
                        <a:tabLst/>
                      </a:pPr>
                      <a:endParaRPr kumimoji="0" lang="he-IL" sz="1600" b="0" i="0" u="none" strike="noStrike" cap="none" normalizeH="0" baseline="0" smtClean="0">
                        <a:ln>
                          <a:noFill/>
                        </a:ln>
                        <a:solidFill>
                          <a:schemeClr val="tx1"/>
                        </a:solidFill>
                        <a:effectLst/>
                        <a:latin typeface="Arial" pitchFamily="34" charset="0"/>
                        <a:cs typeface="Arial" pitchFamily="34" charset="0"/>
                      </a:endParaRPr>
                    </a:p>
                    <a:p>
                      <a:pPr marL="0" marR="0" lvl="0" indent="0" algn="r" defTabSz="914400" rtl="1" eaLnBrk="1" fontAlgn="base" latinLnBrk="0" hangingPunct="1">
                        <a:lnSpc>
                          <a:spcPct val="100000"/>
                        </a:lnSpc>
                        <a:spcBef>
                          <a:spcPct val="0"/>
                        </a:spcBef>
                        <a:spcAft>
                          <a:spcPct val="0"/>
                        </a:spcAft>
                        <a:buClrTx/>
                        <a:buSzTx/>
                        <a:buFontTx/>
                        <a:buNone/>
                        <a:tabLst/>
                      </a:pPr>
                      <a:endParaRPr kumimoji="0" lang="he-IL" sz="1600" b="0" i="0" u="none" strike="noStrike" cap="none" normalizeH="0" baseline="0" smtClean="0">
                        <a:ln>
                          <a:noFill/>
                        </a:ln>
                        <a:solidFill>
                          <a:schemeClr val="tx1"/>
                        </a:solidFill>
                        <a:effectLst/>
                        <a:latin typeface="Arial" pitchFamily="34" charset="0"/>
                        <a:cs typeface="Arial" pitchFamily="34" charset="0"/>
                      </a:endParaRPr>
                    </a:p>
                    <a:p>
                      <a:pPr marL="0" marR="0" lvl="0" indent="0" algn="r" defTabSz="914400" rtl="1" eaLnBrk="1" fontAlgn="base" latinLnBrk="0" hangingPunct="1">
                        <a:lnSpc>
                          <a:spcPct val="100000"/>
                        </a:lnSpc>
                        <a:spcBef>
                          <a:spcPct val="0"/>
                        </a:spcBef>
                        <a:spcAft>
                          <a:spcPct val="0"/>
                        </a:spcAft>
                        <a:buClrTx/>
                        <a:buSzTx/>
                        <a:buFontTx/>
                        <a:buNone/>
                        <a:tabLst/>
                      </a:pPr>
                      <a:endParaRPr kumimoji="0" lang="he-IL" sz="1600" b="0" i="0" u="none" strike="noStrike" cap="none" normalizeH="0" baseline="0" smtClean="0">
                        <a:ln>
                          <a:noFill/>
                        </a:ln>
                        <a:solidFill>
                          <a:schemeClr val="tx1"/>
                        </a:solidFill>
                        <a:effectLst/>
                        <a:latin typeface="Arial" pitchFamily="34" charset="0"/>
                        <a:cs typeface="Arial" pitchFamily="34" charset="0"/>
                      </a:endParaRPr>
                    </a:p>
                    <a:p>
                      <a:pPr marL="0" marR="0" lvl="0" indent="0" algn="r" defTabSz="914400" rtl="1" eaLnBrk="1" fontAlgn="base" latinLnBrk="0" hangingPunct="1">
                        <a:lnSpc>
                          <a:spcPct val="100000"/>
                        </a:lnSpc>
                        <a:spcBef>
                          <a:spcPct val="0"/>
                        </a:spcBef>
                        <a:spcAft>
                          <a:spcPct val="0"/>
                        </a:spcAft>
                        <a:buClrTx/>
                        <a:buSzTx/>
                        <a:buFontTx/>
                        <a:buNone/>
                        <a:tabLst/>
                      </a:pPr>
                      <a:endParaRPr kumimoji="0" lang="he-IL" sz="1600" b="0" i="0" u="none" strike="noStrike" cap="none" normalizeH="0" baseline="0" smtClean="0">
                        <a:ln>
                          <a:noFill/>
                        </a:ln>
                        <a:solidFill>
                          <a:schemeClr val="tx1"/>
                        </a:solidFill>
                        <a:effectLst/>
                        <a:latin typeface="Arial" pitchFamily="34" charset="0"/>
                        <a:cs typeface="Arial" pitchFamily="34" charset="0"/>
                      </a:endParaRPr>
                    </a:p>
                    <a:p>
                      <a:pPr marL="0" marR="0" lvl="0" indent="0" algn="r" defTabSz="914400" rtl="1" eaLnBrk="1" fontAlgn="base" latinLnBrk="0" hangingPunct="1">
                        <a:lnSpc>
                          <a:spcPct val="100000"/>
                        </a:lnSpc>
                        <a:spcBef>
                          <a:spcPct val="0"/>
                        </a:spcBef>
                        <a:spcAft>
                          <a:spcPct val="0"/>
                        </a:spcAft>
                        <a:buClrTx/>
                        <a:buSzTx/>
                        <a:buFontTx/>
                        <a:buNone/>
                        <a:tabLst/>
                      </a:pPr>
                      <a:endParaRPr kumimoji="0" lang="he-IL" sz="1600" b="0" i="0" u="none" strike="noStrike" cap="none" normalizeH="0" baseline="0" smtClean="0">
                        <a:ln>
                          <a:noFill/>
                        </a:ln>
                        <a:solidFill>
                          <a:schemeClr val="tx1"/>
                        </a:solidFill>
                        <a:effectLst/>
                        <a:latin typeface="Arial" pitchFamily="34" charset="0"/>
                        <a:cs typeface="Arial" pitchFamily="34" charset="0"/>
                      </a:endParaRPr>
                    </a:p>
                    <a:p>
                      <a:pPr marL="0" marR="0" lvl="0" indent="0" algn="r" defTabSz="914400" rtl="1" eaLnBrk="1" fontAlgn="base" latinLnBrk="0" hangingPunct="1">
                        <a:lnSpc>
                          <a:spcPct val="100000"/>
                        </a:lnSpc>
                        <a:spcBef>
                          <a:spcPct val="0"/>
                        </a:spcBef>
                        <a:spcAft>
                          <a:spcPct val="0"/>
                        </a:spcAft>
                        <a:buClrTx/>
                        <a:buSzTx/>
                        <a:buFontTx/>
                        <a:buNone/>
                        <a:tabLst/>
                      </a:pPr>
                      <a:endParaRPr kumimoji="0" lang="he-IL" sz="1600" b="0" i="0" u="none" strike="noStrike" cap="none" normalizeH="0" baseline="0" smtClean="0">
                        <a:ln>
                          <a:noFill/>
                        </a:ln>
                        <a:solidFill>
                          <a:schemeClr val="tx1"/>
                        </a:solidFill>
                        <a:effectLst/>
                        <a:latin typeface="Arial" pitchFamily="34" charset="0"/>
                        <a:cs typeface="Arial" pitchFamily="34" charset="0"/>
                      </a:endParaRPr>
                    </a:p>
                    <a:p>
                      <a:pPr marL="0" marR="0" lvl="0" indent="0" algn="r" defTabSz="914400" rtl="1" eaLnBrk="1" fontAlgn="base" latinLnBrk="0" hangingPunct="1">
                        <a:lnSpc>
                          <a:spcPct val="100000"/>
                        </a:lnSpc>
                        <a:spcBef>
                          <a:spcPct val="0"/>
                        </a:spcBef>
                        <a:spcAft>
                          <a:spcPct val="0"/>
                        </a:spcAft>
                        <a:buClrTx/>
                        <a:buSzTx/>
                        <a:buFontTx/>
                        <a:buNone/>
                        <a:tabLst/>
                      </a:pPr>
                      <a:endParaRPr kumimoji="0" lang="he-IL" sz="1600" b="0" i="0" u="none" strike="noStrike" cap="none" normalizeH="0" baseline="0" smtClean="0">
                        <a:ln>
                          <a:noFill/>
                        </a:ln>
                        <a:solidFill>
                          <a:schemeClr val="tx1"/>
                        </a:solidFill>
                        <a:effectLst/>
                        <a:latin typeface="Arial" pitchFamily="34" charset="0"/>
                        <a:cs typeface="Arial" pitchFamily="34" charset="0"/>
                      </a:endParaRPr>
                    </a:p>
                    <a:p>
                      <a:pPr marL="0" marR="0" lvl="0" indent="0" algn="r" defTabSz="914400" rtl="1" eaLnBrk="1" fontAlgn="base" latinLnBrk="0" hangingPunct="1">
                        <a:lnSpc>
                          <a:spcPct val="100000"/>
                        </a:lnSpc>
                        <a:spcBef>
                          <a:spcPct val="0"/>
                        </a:spcBef>
                        <a:spcAft>
                          <a:spcPct val="0"/>
                        </a:spcAft>
                        <a:buClrTx/>
                        <a:buSzTx/>
                        <a:buFontTx/>
                        <a:buNone/>
                        <a:tabLst/>
                      </a:pPr>
                      <a:endParaRPr kumimoji="0" lang="he-IL" sz="1600" b="0" i="0" u="none" strike="noStrike" cap="none" normalizeH="0" baseline="0" smtClean="0">
                        <a:ln>
                          <a:noFill/>
                        </a:ln>
                        <a:solidFill>
                          <a:schemeClr val="tx1"/>
                        </a:solidFill>
                        <a:effectLst/>
                        <a:latin typeface="Arial" pitchFamily="34" charset="0"/>
                        <a:cs typeface="Arial" pitchFamily="34" charset="0"/>
                      </a:endParaRPr>
                    </a:p>
                    <a:p>
                      <a:pPr marL="0" marR="0" lvl="0" indent="0" algn="r" defTabSz="914400" rtl="1" eaLnBrk="1" fontAlgn="base" latinLnBrk="0" hangingPunct="1">
                        <a:lnSpc>
                          <a:spcPct val="100000"/>
                        </a:lnSpc>
                        <a:spcBef>
                          <a:spcPct val="0"/>
                        </a:spcBef>
                        <a:spcAft>
                          <a:spcPct val="0"/>
                        </a:spcAft>
                        <a:buClrTx/>
                        <a:buSzTx/>
                        <a:buFontTx/>
                        <a:buNone/>
                        <a:tabLst/>
                      </a:pPr>
                      <a:endParaRPr kumimoji="0" lang="he-IL" sz="1600" b="0" i="0" u="none" strike="noStrike" cap="none" normalizeH="0" baseline="0" smtClean="0">
                        <a:ln>
                          <a:noFill/>
                        </a:ln>
                        <a:solidFill>
                          <a:schemeClr val="tx1"/>
                        </a:solidFill>
                        <a:effectLst/>
                        <a:latin typeface="Arial" pitchFamily="34" charset="0"/>
                        <a:cs typeface="Arial" pitchFamily="34" charset="0"/>
                      </a:endParaRPr>
                    </a:p>
                    <a:p>
                      <a:pPr marL="0" marR="0" lvl="0" indent="0" algn="r" defTabSz="914400" rtl="1" eaLnBrk="1" fontAlgn="base" latinLnBrk="0" hangingPunct="1">
                        <a:lnSpc>
                          <a:spcPct val="100000"/>
                        </a:lnSpc>
                        <a:spcBef>
                          <a:spcPct val="0"/>
                        </a:spcBef>
                        <a:spcAft>
                          <a:spcPct val="0"/>
                        </a:spcAft>
                        <a:buClrTx/>
                        <a:buSzTx/>
                        <a:buFontTx/>
                        <a:buNone/>
                        <a:tabLst/>
                      </a:pPr>
                      <a:endParaRPr kumimoji="0" lang="he-IL" sz="1600" b="0" i="0" u="none" strike="noStrike" cap="none" normalizeH="0" baseline="0" smtClean="0">
                        <a:ln>
                          <a:noFill/>
                        </a:ln>
                        <a:solidFill>
                          <a:schemeClr val="tx1"/>
                        </a:solidFill>
                        <a:effectLst/>
                        <a:latin typeface="Arial" pitchFamily="34" charset="0"/>
                        <a:cs typeface="Arial" pitchFamily="34" charset="0"/>
                      </a:endParaRPr>
                    </a:p>
                    <a:p>
                      <a:pPr marL="0" marR="0" lvl="0" indent="0" algn="r" defTabSz="914400" rtl="1" eaLnBrk="1" fontAlgn="base" latinLnBrk="0" hangingPunct="1">
                        <a:lnSpc>
                          <a:spcPct val="100000"/>
                        </a:lnSpc>
                        <a:spcBef>
                          <a:spcPct val="0"/>
                        </a:spcBef>
                        <a:spcAft>
                          <a:spcPct val="0"/>
                        </a:spcAft>
                        <a:buClrTx/>
                        <a:buSzTx/>
                        <a:buFontTx/>
                        <a:buNone/>
                        <a:tabLst/>
                      </a:pPr>
                      <a:endParaRPr kumimoji="0" lang="he-IL" sz="1600" b="0" i="0" u="none" strike="noStrike" cap="none" normalizeH="0" baseline="0" smtClean="0">
                        <a:ln>
                          <a:noFill/>
                        </a:ln>
                        <a:solidFill>
                          <a:schemeClr val="tx1"/>
                        </a:solidFill>
                        <a:effectLst/>
                        <a:latin typeface="Arial" pitchFamily="34" charset="0"/>
                        <a:cs typeface="Arial" pitchFamily="34" charset="0"/>
                      </a:endParaRPr>
                    </a:p>
                    <a:p>
                      <a:pPr marL="0" marR="0" lvl="0" indent="0" algn="r" defTabSz="914400" rtl="1" eaLnBrk="1" fontAlgn="base" latinLnBrk="0" hangingPunct="1">
                        <a:lnSpc>
                          <a:spcPct val="100000"/>
                        </a:lnSpc>
                        <a:spcBef>
                          <a:spcPct val="0"/>
                        </a:spcBef>
                        <a:spcAft>
                          <a:spcPct val="0"/>
                        </a:spcAft>
                        <a:buClrTx/>
                        <a:buSzTx/>
                        <a:buFontTx/>
                        <a:buNone/>
                        <a:tabLst/>
                      </a:pPr>
                      <a:endParaRPr kumimoji="0" lang="he-IL" sz="1600" b="0" i="0" u="none" strike="noStrike" cap="none" normalizeH="0" baseline="0" smtClean="0">
                        <a:ln>
                          <a:noFill/>
                        </a:ln>
                        <a:solidFill>
                          <a:schemeClr val="tx1"/>
                        </a:solidFill>
                        <a:effectLst/>
                        <a:latin typeface="Arial" pitchFamily="34" charset="0"/>
                        <a:cs typeface="Arial" pitchFamily="34" charset="0"/>
                      </a:endParaRPr>
                    </a:p>
                  </a:txBody>
                  <a:tcPr marT="45718" marB="45718"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bl>
          </a:graphicData>
        </a:graphic>
      </p:graphicFrame>
      <p:sp>
        <p:nvSpPr>
          <p:cNvPr id="8" name="Text Box 15"/>
          <p:cNvSpPr txBox="1">
            <a:spLocks noChangeArrowheads="1"/>
          </p:cNvSpPr>
          <p:nvPr/>
        </p:nvSpPr>
        <p:spPr bwMode="auto">
          <a:xfrm>
            <a:off x="4418013" y="3732213"/>
            <a:ext cx="2035175" cy="336550"/>
          </a:xfrm>
          <a:prstGeom prst="rect">
            <a:avLst/>
          </a:prstGeom>
          <a:solidFill>
            <a:srgbClr val="C0C0C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r" rtl="1">
              <a:spcBef>
                <a:spcPct val="30000"/>
              </a:spcBef>
              <a:defRPr sz="1200">
                <a:solidFill>
                  <a:schemeClr val="tx1"/>
                </a:solidFill>
                <a:latin typeface="Arial" panose="020B0604020202020204" pitchFamily="34" charset="0"/>
                <a:cs typeface="Arial" panose="020B0604020202020204" pitchFamily="34" charset="0"/>
              </a:defRPr>
            </a:lvl1pPr>
            <a:lvl2pPr marL="742950" indent="-285750" algn="r" rtl="1">
              <a:spcBef>
                <a:spcPct val="30000"/>
              </a:spcBef>
              <a:defRPr sz="1200">
                <a:solidFill>
                  <a:schemeClr val="tx1"/>
                </a:solidFill>
                <a:latin typeface="Arial" panose="020B0604020202020204" pitchFamily="34" charset="0"/>
                <a:cs typeface="Arial" panose="020B0604020202020204" pitchFamily="34" charset="0"/>
              </a:defRPr>
            </a:lvl2pPr>
            <a:lvl3pPr marL="1143000" indent="-228600" algn="r" rtl="1">
              <a:spcBef>
                <a:spcPct val="30000"/>
              </a:spcBef>
              <a:defRPr sz="1200">
                <a:solidFill>
                  <a:schemeClr val="tx1"/>
                </a:solidFill>
                <a:latin typeface="Arial" panose="020B0604020202020204" pitchFamily="34" charset="0"/>
                <a:cs typeface="Arial" panose="020B0604020202020204" pitchFamily="34" charset="0"/>
              </a:defRPr>
            </a:lvl3pPr>
            <a:lvl4pPr marL="1600200" indent="-228600" algn="r" rtl="1">
              <a:spcBef>
                <a:spcPct val="30000"/>
              </a:spcBef>
              <a:defRPr sz="1200">
                <a:solidFill>
                  <a:schemeClr val="tx1"/>
                </a:solidFill>
                <a:latin typeface="Arial" panose="020B0604020202020204" pitchFamily="34" charset="0"/>
                <a:cs typeface="Arial" panose="020B0604020202020204" pitchFamily="34" charset="0"/>
              </a:defRPr>
            </a:lvl4pPr>
            <a:lvl5pPr marL="2057400" indent="-228600" algn="r" rtl="1">
              <a:spcBef>
                <a:spcPct val="30000"/>
              </a:spcBef>
              <a:defRPr sz="12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eaLnBrk="1" hangingPunct="1">
              <a:spcBef>
                <a:spcPct val="0"/>
              </a:spcBef>
            </a:pPr>
            <a:r>
              <a:rPr lang="he-IL" altLang="he-IL" sz="1600">
                <a:solidFill>
                  <a:srgbClr val="0000FF"/>
                </a:solidFill>
              </a:rPr>
              <a:t>מהי הגדרת הספק?</a:t>
            </a:r>
            <a:endParaRPr lang="en-US" altLang="he-IL" sz="1600"/>
          </a:p>
        </p:txBody>
      </p:sp>
      <p:sp>
        <p:nvSpPr>
          <p:cNvPr id="9" name="Text Box 16"/>
          <p:cNvSpPr txBox="1">
            <a:spLocks noChangeArrowheads="1"/>
          </p:cNvSpPr>
          <p:nvPr/>
        </p:nvSpPr>
        <p:spPr bwMode="auto">
          <a:xfrm>
            <a:off x="3792538" y="4451350"/>
            <a:ext cx="2641600" cy="336550"/>
          </a:xfrm>
          <a:prstGeom prst="rect">
            <a:avLst/>
          </a:prstGeom>
          <a:solidFill>
            <a:srgbClr val="C0C0C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lgn="r" rtl="1">
              <a:spcBef>
                <a:spcPct val="30000"/>
              </a:spcBef>
              <a:defRPr sz="1200">
                <a:solidFill>
                  <a:schemeClr val="tx1"/>
                </a:solidFill>
                <a:latin typeface="Arial" panose="020B0604020202020204" pitchFamily="34" charset="0"/>
                <a:cs typeface="Arial" panose="020B0604020202020204" pitchFamily="34" charset="0"/>
              </a:defRPr>
            </a:lvl1pPr>
            <a:lvl2pPr marL="742950" indent="-285750" algn="r" rtl="1">
              <a:spcBef>
                <a:spcPct val="30000"/>
              </a:spcBef>
              <a:defRPr sz="1200">
                <a:solidFill>
                  <a:schemeClr val="tx1"/>
                </a:solidFill>
                <a:latin typeface="Arial" panose="020B0604020202020204" pitchFamily="34" charset="0"/>
                <a:cs typeface="Arial" panose="020B0604020202020204" pitchFamily="34" charset="0"/>
              </a:defRPr>
            </a:lvl2pPr>
            <a:lvl3pPr marL="1143000" indent="-228600" algn="r" rtl="1">
              <a:spcBef>
                <a:spcPct val="30000"/>
              </a:spcBef>
              <a:defRPr sz="1200">
                <a:solidFill>
                  <a:schemeClr val="tx1"/>
                </a:solidFill>
                <a:latin typeface="Arial" panose="020B0604020202020204" pitchFamily="34" charset="0"/>
                <a:cs typeface="Arial" panose="020B0604020202020204" pitchFamily="34" charset="0"/>
              </a:defRPr>
            </a:lvl3pPr>
            <a:lvl4pPr marL="1600200" indent="-228600" algn="r" rtl="1">
              <a:spcBef>
                <a:spcPct val="30000"/>
              </a:spcBef>
              <a:defRPr sz="1200">
                <a:solidFill>
                  <a:schemeClr val="tx1"/>
                </a:solidFill>
                <a:latin typeface="Arial" panose="020B0604020202020204" pitchFamily="34" charset="0"/>
                <a:cs typeface="Arial" panose="020B0604020202020204" pitchFamily="34" charset="0"/>
              </a:defRPr>
            </a:lvl4pPr>
            <a:lvl5pPr marL="2057400" indent="-228600" algn="r" rtl="1">
              <a:spcBef>
                <a:spcPct val="30000"/>
              </a:spcBef>
              <a:defRPr sz="12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eaLnBrk="1" hangingPunct="1">
              <a:spcBef>
                <a:spcPct val="0"/>
              </a:spcBef>
            </a:pPr>
            <a:r>
              <a:rPr lang="he-IL" altLang="he-IL" sz="1600">
                <a:solidFill>
                  <a:srgbClr val="0000FF"/>
                </a:solidFill>
              </a:rPr>
              <a:t>ציין תפקיד אחד של ספק הכוח?</a:t>
            </a:r>
            <a:endParaRPr lang="en-US" altLang="he-IL" sz="1600">
              <a:solidFill>
                <a:srgbClr val="0000FF"/>
              </a:solidFill>
            </a:endParaRPr>
          </a:p>
        </p:txBody>
      </p:sp>
      <p:sp>
        <p:nvSpPr>
          <p:cNvPr id="10" name="Text Box 17"/>
          <p:cNvSpPr txBox="1">
            <a:spLocks noChangeArrowheads="1"/>
          </p:cNvSpPr>
          <p:nvPr/>
        </p:nvSpPr>
        <p:spPr bwMode="auto">
          <a:xfrm>
            <a:off x="692150" y="2749550"/>
            <a:ext cx="725488" cy="338138"/>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lgn="r" rtl="1">
              <a:spcBef>
                <a:spcPct val="30000"/>
              </a:spcBef>
              <a:defRPr sz="1200">
                <a:solidFill>
                  <a:schemeClr val="tx1"/>
                </a:solidFill>
                <a:latin typeface="Arial" panose="020B0604020202020204" pitchFamily="34" charset="0"/>
                <a:cs typeface="Arial" panose="020B0604020202020204" pitchFamily="34" charset="0"/>
              </a:defRPr>
            </a:lvl1pPr>
            <a:lvl2pPr marL="742950" indent="-285750" algn="r" rtl="1">
              <a:spcBef>
                <a:spcPct val="30000"/>
              </a:spcBef>
              <a:defRPr sz="1200">
                <a:solidFill>
                  <a:schemeClr val="tx1"/>
                </a:solidFill>
                <a:latin typeface="Arial" panose="020B0604020202020204" pitchFamily="34" charset="0"/>
                <a:cs typeface="Arial" panose="020B0604020202020204" pitchFamily="34" charset="0"/>
              </a:defRPr>
            </a:lvl2pPr>
            <a:lvl3pPr marL="1143000" indent="-228600" algn="r" rtl="1">
              <a:spcBef>
                <a:spcPct val="30000"/>
              </a:spcBef>
              <a:defRPr sz="1200">
                <a:solidFill>
                  <a:schemeClr val="tx1"/>
                </a:solidFill>
                <a:latin typeface="Arial" panose="020B0604020202020204" pitchFamily="34" charset="0"/>
                <a:cs typeface="Arial" panose="020B0604020202020204" pitchFamily="34" charset="0"/>
              </a:defRPr>
            </a:lvl3pPr>
            <a:lvl4pPr marL="1600200" indent="-228600" algn="r" rtl="1">
              <a:spcBef>
                <a:spcPct val="30000"/>
              </a:spcBef>
              <a:defRPr sz="1200">
                <a:solidFill>
                  <a:schemeClr val="tx1"/>
                </a:solidFill>
                <a:latin typeface="Arial" panose="020B0604020202020204" pitchFamily="34" charset="0"/>
                <a:cs typeface="Arial" panose="020B0604020202020204" pitchFamily="34" charset="0"/>
              </a:defRPr>
            </a:lvl4pPr>
            <a:lvl5pPr marL="2057400" indent="-228600" algn="r" rtl="1">
              <a:spcBef>
                <a:spcPct val="30000"/>
              </a:spcBef>
              <a:defRPr sz="12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eaLnBrk="1" hangingPunct="1">
              <a:spcBef>
                <a:spcPct val="0"/>
              </a:spcBef>
            </a:pPr>
            <a:r>
              <a:rPr lang="he-IL" altLang="he-IL" sz="1600"/>
              <a:t>90 דק'</a:t>
            </a:r>
            <a:endParaRPr lang="en-US" altLang="he-IL" sz="1600"/>
          </a:p>
        </p:txBody>
      </p:sp>
    </p:spTree>
    <p:extLst>
      <p:ext uri="{BB962C8B-B14F-4D97-AF65-F5344CB8AC3E}">
        <p14:creationId xmlns:p14="http://schemas.microsoft.com/office/powerpoint/2010/main" val="339142113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מציין מיקום של תמונת שקופית 1"/>
          <p:cNvSpPr>
            <a:spLocks noGrp="1" noRot="1" noChangeAspect="1"/>
          </p:cNvSpPr>
          <p:nvPr>
            <p:ph type="sldImg"/>
          </p:nvPr>
        </p:nvSpPr>
        <p:spPr>
          <a:xfrm>
            <a:off x="4659086" y="195263"/>
            <a:ext cx="1513114" cy="1401308"/>
          </a:xfrm>
        </p:spPr>
      </p:sp>
      <p:sp>
        <p:nvSpPr>
          <p:cNvPr id="4" name="מציין מיקום של מספר שקופית 3"/>
          <p:cNvSpPr>
            <a:spLocks noGrp="1"/>
          </p:cNvSpPr>
          <p:nvPr>
            <p:ph type="sldNum" sz="quarter" idx="10"/>
          </p:nvPr>
        </p:nvSpPr>
        <p:spPr/>
        <p:txBody>
          <a:bodyPr/>
          <a:lstStyle/>
          <a:p>
            <a:fld id="{F12F8595-D212-4FB1-A188-FFD54CA720AC}" type="slidenum">
              <a:rPr lang="he-IL" smtClean="0"/>
              <a:t>8</a:t>
            </a:fld>
            <a:endParaRPr lang="he-IL"/>
          </a:p>
        </p:txBody>
      </p:sp>
      <p:graphicFrame>
        <p:nvGraphicFramePr>
          <p:cNvPr id="7" name="Group 18"/>
          <p:cNvGraphicFramePr>
            <a:graphicFrameLocks noGrp="1"/>
          </p:cNvGraphicFramePr>
          <p:nvPr>
            <p:extLst>
              <p:ext uri="{D42A27DB-BD31-4B8C-83A1-F6EECF244321}">
                <p14:modId xmlns:p14="http://schemas.microsoft.com/office/powerpoint/2010/main" val="187388419"/>
              </p:ext>
            </p:extLst>
          </p:nvPr>
        </p:nvGraphicFramePr>
        <p:xfrm>
          <a:off x="448356" y="1918805"/>
          <a:ext cx="6119812" cy="6766408"/>
        </p:xfrm>
        <a:graphic>
          <a:graphicData uri="http://schemas.openxmlformats.org/drawingml/2006/table">
            <a:tbl>
              <a:tblPr rtl="1"/>
              <a:tblGrid>
                <a:gridCol w="4679950">
                  <a:extLst>
                    <a:ext uri="{9D8B030D-6E8A-4147-A177-3AD203B41FA5}">
                      <a16:colId xmlns:a16="http://schemas.microsoft.com/office/drawing/2014/main" val="20000"/>
                    </a:ext>
                  </a:extLst>
                </a:gridCol>
                <a:gridCol w="1439862">
                  <a:extLst>
                    <a:ext uri="{9D8B030D-6E8A-4147-A177-3AD203B41FA5}">
                      <a16:colId xmlns:a16="http://schemas.microsoft.com/office/drawing/2014/main" val="20001"/>
                    </a:ext>
                  </a:extLst>
                </a:gridCol>
              </a:tblGrid>
              <a:tr h="335185">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he-IL" sz="1600" b="0" i="0" u="none" strike="noStrike" cap="none" normalizeH="0" baseline="0" dirty="0" smtClean="0">
                          <a:ln>
                            <a:noFill/>
                          </a:ln>
                          <a:solidFill>
                            <a:schemeClr val="tx1"/>
                          </a:solidFill>
                          <a:effectLst/>
                          <a:latin typeface="Arial" pitchFamily="34" charset="0"/>
                          <a:cs typeface="Arial" pitchFamily="34" charset="0"/>
                        </a:rPr>
                        <a:t>פירוט הנושא</a:t>
                      </a: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a:txBody>
                  <a:tcPr marT="45682" marB="45682"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he-IL" sz="1600" b="0" i="0" u="none" strike="noStrike" cap="none" normalizeH="0" baseline="0" smtClean="0">
                          <a:ln>
                            <a:noFill/>
                          </a:ln>
                          <a:solidFill>
                            <a:schemeClr val="tx1"/>
                          </a:solidFill>
                          <a:effectLst/>
                          <a:latin typeface="Arial" pitchFamily="34" charset="0"/>
                          <a:cs typeface="Arial" pitchFamily="34" charset="0"/>
                        </a:rPr>
                        <a:t>הנמקה</a:t>
                      </a:r>
                      <a:endParaRPr kumimoji="0" lang="en-US" sz="1600" b="0" i="0" u="none" strike="noStrike" cap="none" normalizeH="0" baseline="0" smtClean="0">
                        <a:ln>
                          <a:noFill/>
                        </a:ln>
                        <a:solidFill>
                          <a:schemeClr val="tx1"/>
                        </a:solidFill>
                        <a:effectLst/>
                        <a:latin typeface="Arial" pitchFamily="34" charset="0"/>
                        <a:cs typeface="Arial" pitchFamily="34" charset="0"/>
                      </a:endParaRPr>
                    </a:p>
                  </a:txBody>
                  <a:tcPr marT="45682" marB="45682"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6430740">
                <a:tc>
                  <a:txBody>
                    <a:bodyPr/>
                    <a:lstStyle/>
                    <a:p>
                      <a:pPr marL="0" marR="0" lvl="0" indent="0" algn="r" defTabSz="914400" rtl="1" eaLnBrk="1" fontAlgn="base" latinLnBrk="0" hangingPunct="1">
                        <a:lnSpc>
                          <a:spcPct val="100000"/>
                        </a:lnSpc>
                        <a:spcBef>
                          <a:spcPct val="0"/>
                        </a:spcBef>
                        <a:spcAft>
                          <a:spcPct val="0"/>
                        </a:spcAft>
                        <a:buClrTx/>
                        <a:buSzTx/>
                        <a:buFontTx/>
                        <a:buNone/>
                        <a:tabLst/>
                      </a:pPr>
                      <a:endParaRPr kumimoji="0" lang="he-IL"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r" defTabSz="914400" rtl="1" eaLnBrk="1" fontAlgn="base" latinLnBrk="0" hangingPunct="1">
                        <a:lnSpc>
                          <a:spcPct val="100000"/>
                        </a:lnSpc>
                        <a:spcBef>
                          <a:spcPct val="0"/>
                        </a:spcBef>
                        <a:spcAft>
                          <a:spcPct val="0"/>
                        </a:spcAft>
                        <a:buClrTx/>
                        <a:buSzTx/>
                        <a:buFontTx/>
                        <a:buNone/>
                        <a:tabLst/>
                      </a:pPr>
                      <a:endParaRPr kumimoji="0" lang="he-IL"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r" defTabSz="914400" rtl="1" eaLnBrk="1" fontAlgn="base" latinLnBrk="0" hangingPunct="1">
                        <a:lnSpc>
                          <a:spcPct val="100000"/>
                        </a:lnSpc>
                        <a:spcBef>
                          <a:spcPct val="0"/>
                        </a:spcBef>
                        <a:spcAft>
                          <a:spcPct val="0"/>
                        </a:spcAft>
                        <a:buClrTx/>
                        <a:buSzTx/>
                        <a:buFontTx/>
                        <a:buNone/>
                        <a:tabLst/>
                      </a:pPr>
                      <a:r>
                        <a:rPr kumimoji="0" lang="he-IL" sz="1600" b="0" i="0" u="none" strike="noStrike" cap="none" normalizeH="0" baseline="0" dirty="0" smtClean="0">
                          <a:ln>
                            <a:noFill/>
                          </a:ln>
                          <a:solidFill>
                            <a:schemeClr val="tx1"/>
                          </a:solidFill>
                          <a:effectLst/>
                          <a:latin typeface="Arial" pitchFamily="34" charset="0"/>
                          <a:cs typeface="Arial" pitchFamily="34" charset="0"/>
                        </a:rPr>
                        <a:t>הגדרה: שנאי הוא מכשיר שמעביר אנרגיה חשמלית ממעגל חשמלי אחד לשני באמצעות שדה מגנטי משותף. </a:t>
                      </a:r>
                    </a:p>
                    <a:p>
                      <a:pPr marL="0" marR="0" lvl="0" indent="0" algn="r" defTabSz="914400" rtl="1" eaLnBrk="1" fontAlgn="base" latinLnBrk="0" hangingPunct="1">
                        <a:lnSpc>
                          <a:spcPct val="100000"/>
                        </a:lnSpc>
                        <a:spcBef>
                          <a:spcPct val="0"/>
                        </a:spcBef>
                        <a:spcAft>
                          <a:spcPct val="0"/>
                        </a:spcAft>
                        <a:buClrTx/>
                        <a:buSzTx/>
                        <a:buFontTx/>
                        <a:buNone/>
                        <a:tabLst/>
                      </a:pPr>
                      <a:endParaRPr kumimoji="0" lang="he-IL"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r" defTabSz="914400" rtl="1" eaLnBrk="1" fontAlgn="base" latinLnBrk="0" hangingPunct="1">
                        <a:lnSpc>
                          <a:spcPct val="100000"/>
                        </a:lnSpc>
                        <a:spcBef>
                          <a:spcPct val="0"/>
                        </a:spcBef>
                        <a:spcAft>
                          <a:spcPct val="0"/>
                        </a:spcAft>
                        <a:buClrTx/>
                        <a:buSzTx/>
                        <a:buFontTx/>
                        <a:buNone/>
                        <a:tabLst/>
                      </a:pPr>
                      <a:endParaRPr kumimoji="0" lang="he-IL"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r" defTabSz="914400" rtl="1" eaLnBrk="1" fontAlgn="base" latinLnBrk="0" hangingPunct="1">
                        <a:lnSpc>
                          <a:spcPct val="100000"/>
                        </a:lnSpc>
                        <a:spcBef>
                          <a:spcPct val="0"/>
                        </a:spcBef>
                        <a:spcAft>
                          <a:spcPct val="0"/>
                        </a:spcAft>
                        <a:buClrTx/>
                        <a:buSzTx/>
                        <a:buFontTx/>
                        <a:buNone/>
                        <a:tabLst/>
                      </a:pPr>
                      <a:r>
                        <a:rPr kumimoji="0" lang="he-IL" sz="1600" b="0" i="0" u="none" strike="noStrike" cap="none" normalizeH="0" baseline="0" dirty="0" smtClean="0">
                          <a:ln>
                            <a:noFill/>
                          </a:ln>
                          <a:solidFill>
                            <a:schemeClr val="tx1"/>
                          </a:solidFill>
                          <a:effectLst/>
                          <a:latin typeface="Arial" pitchFamily="34" charset="0"/>
                          <a:cs typeface="Arial" pitchFamily="34" charset="0"/>
                        </a:rPr>
                        <a:t>שדה מגנטי זהו שדה הנוצר מסביב למוליך בעקבות שינוי בזרם החשמלי הזורם דרכו.</a:t>
                      </a:r>
                    </a:p>
                    <a:p>
                      <a:pPr marL="0" marR="0" lvl="0" indent="0" algn="r" defTabSz="914400" rtl="1" eaLnBrk="1" fontAlgn="base" latinLnBrk="0" hangingPunct="1">
                        <a:lnSpc>
                          <a:spcPct val="100000"/>
                        </a:lnSpc>
                        <a:spcBef>
                          <a:spcPct val="0"/>
                        </a:spcBef>
                        <a:spcAft>
                          <a:spcPct val="0"/>
                        </a:spcAft>
                        <a:buClrTx/>
                        <a:buSzTx/>
                        <a:buFontTx/>
                        <a:buNone/>
                        <a:tabLst/>
                      </a:pPr>
                      <a:r>
                        <a:rPr kumimoji="0" lang="he-IL" sz="1600" b="0" i="0" u="none" strike="noStrike" cap="none" normalizeH="0" baseline="0" dirty="0" smtClean="0">
                          <a:ln>
                            <a:noFill/>
                          </a:ln>
                          <a:solidFill>
                            <a:schemeClr val="tx1"/>
                          </a:solidFill>
                          <a:effectLst/>
                          <a:latin typeface="Arial" pitchFamily="34" charset="0"/>
                          <a:cs typeface="Arial" pitchFamily="34" charset="0"/>
                        </a:rPr>
                        <a:t>אופן פעולה:</a:t>
                      </a:r>
                    </a:p>
                    <a:p>
                      <a:pPr marL="0" marR="0" lvl="0" indent="0" algn="r" defTabSz="914400" rtl="1" eaLnBrk="1" fontAlgn="base" latinLnBrk="0" hangingPunct="1">
                        <a:lnSpc>
                          <a:spcPct val="100000"/>
                        </a:lnSpc>
                        <a:spcBef>
                          <a:spcPct val="0"/>
                        </a:spcBef>
                        <a:spcAft>
                          <a:spcPct val="0"/>
                        </a:spcAft>
                        <a:buClrTx/>
                        <a:buSzTx/>
                        <a:buFontTx/>
                        <a:buNone/>
                        <a:tabLst/>
                      </a:pPr>
                      <a:r>
                        <a:rPr kumimoji="0" lang="he-IL" sz="1600" b="0" i="0" u="none" strike="noStrike" cap="none" normalizeH="0" baseline="0" dirty="0" smtClean="0">
                          <a:ln>
                            <a:noFill/>
                          </a:ln>
                          <a:solidFill>
                            <a:schemeClr val="tx1"/>
                          </a:solidFill>
                          <a:effectLst/>
                          <a:latin typeface="Arial" pitchFamily="34" charset="0"/>
                          <a:cs typeface="Arial" pitchFamily="34" charset="0"/>
                        </a:rPr>
                        <a:t>זרם משתנה במעגל הראשון יוצר שדה מגנטי משתנה על הסליל המחובר במעגל הראשון. בתורו, השדה המגנטי משרה מתח במעגל השני באמצעות הסליל המחובר למעגל השני. חיבור עומס למעגל השני גורם לזרם דרך אותו עומס ובכך מועברת אנרגיה ממעגל אחד למעגל השני. </a:t>
                      </a:r>
                    </a:p>
                    <a:p>
                      <a:pPr marL="0" marR="0" lvl="0" indent="0" algn="r" defTabSz="914400" rtl="1" eaLnBrk="1" fontAlgn="base" latinLnBrk="0" hangingPunct="1">
                        <a:lnSpc>
                          <a:spcPct val="100000"/>
                        </a:lnSpc>
                        <a:spcBef>
                          <a:spcPct val="0"/>
                        </a:spcBef>
                        <a:spcAft>
                          <a:spcPct val="0"/>
                        </a:spcAft>
                        <a:buClrTx/>
                        <a:buSzTx/>
                        <a:buFontTx/>
                        <a:buNone/>
                        <a:tabLst/>
                      </a:pPr>
                      <a:r>
                        <a:rPr kumimoji="0" lang="he-IL" sz="1600" b="0" i="0" u="none" strike="noStrike" cap="none" normalizeH="0" baseline="0" dirty="0" smtClean="0">
                          <a:ln>
                            <a:noFill/>
                          </a:ln>
                          <a:solidFill>
                            <a:schemeClr val="tx1"/>
                          </a:solidFill>
                          <a:effectLst/>
                          <a:latin typeface="Arial" pitchFamily="34" charset="0"/>
                          <a:cs typeface="Arial" pitchFamily="34" charset="0"/>
                        </a:rPr>
                        <a:t>היישום המקובל של שנאים הוא מערך של שני סלילים מלופפים סביב ליבת ברזל משותפת. בכך הם גם משתפים את השדות המגנטיים שלהם.</a:t>
                      </a:r>
                    </a:p>
                    <a:p>
                      <a:pPr marL="0" marR="0" lvl="0" indent="0" algn="r" defTabSz="914400" rtl="1" eaLnBrk="1" fontAlgn="base" latinLnBrk="0" hangingPunct="1">
                        <a:lnSpc>
                          <a:spcPct val="100000"/>
                        </a:lnSpc>
                        <a:spcBef>
                          <a:spcPct val="0"/>
                        </a:spcBef>
                        <a:spcAft>
                          <a:spcPct val="0"/>
                        </a:spcAft>
                        <a:buClrTx/>
                        <a:buSzTx/>
                        <a:buFontTx/>
                        <a:buNone/>
                        <a:tabLst/>
                      </a:pPr>
                      <a:r>
                        <a:rPr kumimoji="0" lang="he-IL" sz="1600" b="0" i="0" u="none" strike="noStrike" cap="none" normalizeH="0" baseline="0" dirty="0" smtClean="0">
                          <a:ln>
                            <a:noFill/>
                          </a:ln>
                          <a:solidFill>
                            <a:schemeClr val="tx1"/>
                          </a:solidFill>
                          <a:effectLst/>
                          <a:latin typeface="Arial" pitchFamily="34" charset="0"/>
                          <a:cs typeface="Arial" pitchFamily="34" charset="0"/>
                        </a:rPr>
                        <a:t>ליבת השנאי בנויה מלוחות ברזל מבודדים ולא מגוף אחיד, זאת לשם מניעת זרמים בתוך הליבה עצמה, דבר הגורם לאובדן ניכר של אנרגיה.</a:t>
                      </a:r>
                    </a:p>
                    <a:p>
                      <a:pPr marL="0" marR="0" lvl="0" indent="0" algn="r" defTabSz="914400" rtl="1" eaLnBrk="1" fontAlgn="base" latinLnBrk="0" hangingPunct="1">
                        <a:lnSpc>
                          <a:spcPct val="100000"/>
                        </a:lnSpc>
                        <a:spcBef>
                          <a:spcPct val="0"/>
                        </a:spcBef>
                        <a:spcAft>
                          <a:spcPct val="0"/>
                        </a:spcAft>
                        <a:buClrTx/>
                        <a:buSzTx/>
                        <a:buFontTx/>
                        <a:buNone/>
                        <a:tabLst/>
                      </a:pPr>
                      <a:r>
                        <a:rPr kumimoji="0" lang="he-IL" sz="1600" b="0" i="0" u="none" strike="noStrike" cap="none" normalizeH="0" baseline="0" dirty="0" smtClean="0">
                          <a:ln>
                            <a:noFill/>
                          </a:ln>
                          <a:solidFill>
                            <a:schemeClr val="tx1"/>
                          </a:solidFill>
                          <a:effectLst/>
                          <a:latin typeface="Arial" pitchFamily="34" charset="0"/>
                          <a:cs typeface="Arial" pitchFamily="34" charset="0"/>
                        </a:rPr>
                        <a:t>מבנה השנאי מאפשר העברה של אנרגיה חשמלית כמעט ללא הפסדים.</a:t>
                      </a:r>
                    </a:p>
                    <a:p>
                      <a:pPr marL="0" marR="0" lvl="0" indent="0" algn="r" defTabSz="914400" rtl="1" eaLnBrk="1" fontAlgn="base" latinLnBrk="0" hangingPunct="1">
                        <a:lnSpc>
                          <a:spcPct val="100000"/>
                        </a:lnSpc>
                        <a:spcBef>
                          <a:spcPct val="0"/>
                        </a:spcBef>
                        <a:spcAft>
                          <a:spcPct val="0"/>
                        </a:spcAft>
                        <a:buClrTx/>
                        <a:buSzTx/>
                        <a:buFontTx/>
                        <a:buNone/>
                        <a:tabLst/>
                      </a:pPr>
                      <a:r>
                        <a:rPr kumimoji="0" lang="he-IL" sz="1600" b="0" i="0" u="none" strike="noStrike" cap="none" normalizeH="0" baseline="0" dirty="0" smtClean="0">
                          <a:ln>
                            <a:noFill/>
                          </a:ln>
                          <a:solidFill>
                            <a:schemeClr val="tx1"/>
                          </a:solidFill>
                          <a:effectLst/>
                          <a:latin typeface="Arial" pitchFamily="34" charset="0"/>
                          <a:cs typeface="Arial" pitchFamily="34" charset="0"/>
                        </a:rPr>
                        <a:t>בכניסת השנאי מצוי אות </a:t>
                      </a:r>
                      <a:r>
                        <a:rPr kumimoji="0" lang="en-US" sz="1600" b="0" i="0" u="none" strike="noStrike" cap="none" normalizeH="0" baseline="0" dirty="0" smtClean="0">
                          <a:ln>
                            <a:noFill/>
                          </a:ln>
                          <a:solidFill>
                            <a:schemeClr val="tx1"/>
                          </a:solidFill>
                          <a:effectLst/>
                          <a:latin typeface="Arial" pitchFamily="34" charset="0"/>
                          <a:cs typeface="Arial" pitchFamily="34" charset="0"/>
                        </a:rPr>
                        <a:t>AC</a:t>
                      </a:r>
                      <a:r>
                        <a:rPr kumimoji="0" lang="he-IL" sz="1600" b="0" i="0" u="none" strike="noStrike" cap="none" normalizeH="0" baseline="0" dirty="0" smtClean="0">
                          <a:ln>
                            <a:noFill/>
                          </a:ln>
                          <a:solidFill>
                            <a:schemeClr val="tx1"/>
                          </a:solidFill>
                          <a:effectLst/>
                          <a:latin typeface="Arial" pitchFamily="34" charset="0"/>
                          <a:cs typeface="Arial" pitchFamily="34" charset="0"/>
                        </a:rPr>
                        <a:t> בעוצמה גבוהה, במוצא השנאי מצוי אות </a:t>
                      </a:r>
                      <a:r>
                        <a:rPr kumimoji="0" lang="en-US" sz="1600" b="0" i="0" u="none" strike="noStrike" cap="none" normalizeH="0" baseline="0" dirty="0" smtClean="0">
                          <a:ln>
                            <a:noFill/>
                          </a:ln>
                          <a:solidFill>
                            <a:schemeClr val="tx1"/>
                          </a:solidFill>
                          <a:effectLst/>
                          <a:latin typeface="Arial" pitchFamily="34" charset="0"/>
                          <a:cs typeface="Arial" pitchFamily="34" charset="0"/>
                        </a:rPr>
                        <a:t>AC</a:t>
                      </a:r>
                      <a:r>
                        <a:rPr kumimoji="0" lang="he-IL" sz="1600" b="0" i="0" u="none" strike="noStrike" cap="none" normalizeH="0" baseline="0" dirty="0" smtClean="0">
                          <a:ln>
                            <a:noFill/>
                          </a:ln>
                          <a:solidFill>
                            <a:schemeClr val="tx1"/>
                          </a:solidFill>
                          <a:effectLst/>
                          <a:latin typeface="Arial" pitchFamily="34" charset="0"/>
                          <a:cs typeface="Arial" pitchFamily="34" charset="0"/>
                        </a:rPr>
                        <a:t> מוקטן זאת כתוצאה מהכיוונים המנוגדים של הזרמים העוברים בסלילים.</a:t>
                      </a:r>
                    </a:p>
                  </a:txBody>
                  <a:tcPr marT="45682" marB="45682"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1" eaLnBrk="1" fontAlgn="base" latinLnBrk="0" hangingPunct="1">
                        <a:lnSpc>
                          <a:spcPct val="100000"/>
                        </a:lnSpc>
                        <a:spcBef>
                          <a:spcPct val="0"/>
                        </a:spcBef>
                        <a:spcAft>
                          <a:spcPct val="0"/>
                        </a:spcAft>
                        <a:buClrTx/>
                        <a:buSzTx/>
                        <a:buFontTx/>
                        <a:buNone/>
                        <a:tabLst/>
                      </a:pPr>
                      <a:endParaRPr kumimoji="0" lang="he-IL"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r" defTabSz="914400" rtl="1" eaLnBrk="1" fontAlgn="base" latinLnBrk="0" hangingPunct="1">
                        <a:lnSpc>
                          <a:spcPct val="100000"/>
                        </a:lnSpc>
                        <a:spcBef>
                          <a:spcPct val="0"/>
                        </a:spcBef>
                        <a:spcAft>
                          <a:spcPct val="0"/>
                        </a:spcAft>
                        <a:buClrTx/>
                        <a:buSzTx/>
                        <a:buFontTx/>
                        <a:buNone/>
                        <a:tabLst/>
                        <a:defRPr/>
                      </a:pPr>
                      <a:r>
                        <a:rPr kumimoji="0" lang="he-IL" sz="1600" b="0" i="0" u="none" strike="noStrike" cap="none" normalizeH="0" baseline="0" dirty="0" smtClean="0">
                          <a:ln>
                            <a:noFill/>
                          </a:ln>
                          <a:solidFill>
                            <a:schemeClr val="tx1"/>
                          </a:solidFill>
                          <a:effectLst/>
                          <a:latin typeface="Arial" pitchFamily="34" charset="0"/>
                          <a:cs typeface="+mn-cs"/>
                        </a:rPr>
                        <a:t>מטרה אופרטיבית</a:t>
                      </a: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r" defTabSz="914400" rtl="1" eaLnBrk="1" fontAlgn="base" latinLnBrk="0" hangingPunct="1">
                        <a:lnSpc>
                          <a:spcPct val="100000"/>
                        </a:lnSpc>
                        <a:spcBef>
                          <a:spcPct val="0"/>
                        </a:spcBef>
                        <a:spcAft>
                          <a:spcPct val="0"/>
                        </a:spcAft>
                        <a:buClrTx/>
                        <a:buSzTx/>
                        <a:buFontTx/>
                        <a:buNone/>
                        <a:tabLst/>
                      </a:pPr>
                      <a:endParaRPr kumimoji="0" lang="he-IL"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r" defTabSz="914400" rtl="1" eaLnBrk="1" fontAlgn="base" latinLnBrk="0" hangingPunct="1">
                        <a:lnSpc>
                          <a:spcPct val="100000"/>
                        </a:lnSpc>
                        <a:spcBef>
                          <a:spcPct val="0"/>
                        </a:spcBef>
                        <a:spcAft>
                          <a:spcPct val="0"/>
                        </a:spcAft>
                        <a:buClrTx/>
                        <a:buSzTx/>
                        <a:buFontTx/>
                        <a:buNone/>
                        <a:tabLst/>
                      </a:pPr>
                      <a:endParaRPr kumimoji="0" lang="he-IL"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r" defTabSz="914400" rtl="1" eaLnBrk="1" fontAlgn="base" latinLnBrk="0" hangingPunct="1">
                        <a:lnSpc>
                          <a:spcPct val="100000"/>
                        </a:lnSpc>
                        <a:spcBef>
                          <a:spcPct val="0"/>
                        </a:spcBef>
                        <a:spcAft>
                          <a:spcPct val="0"/>
                        </a:spcAft>
                        <a:buClrTx/>
                        <a:buSzTx/>
                        <a:buFontTx/>
                        <a:buNone/>
                        <a:tabLst/>
                      </a:pPr>
                      <a:endParaRPr kumimoji="0" lang="he-IL"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r" defTabSz="914400" rtl="1" eaLnBrk="1" fontAlgn="base" latinLnBrk="0" hangingPunct="1">
                        <a:lnSpc>
                          <a:spcPct val="100000"/>
                        </a:lnSpc>
                        <a:spcBef>
                          <a:spcPct val="0"/>
                        </a:spcBef>
                        <a:spcAft>
                          <a:spcPct val="0"/>
                        </a:spcAft>
                        <a:buClrTx/>
                        <a:buSzTx/>
                        <a:buFontTx/>
                        <a:buNone/>
                        <a:tabLst/>
                      </a:pPr>
                      <a:r>
                        <a:rPr kumimoji="0" lang="he-IL" sz="1600" b="0" i="0" u="none" strike="noStrike" cap="none" normalizeH="0" baseline="0" dirty="0" smtClean="0">
                          <a:ln>
                            <a:noFill/>
                          </a:ln>
                          <a:solidFill>
                            <a:schemeClr val="tx1"/>
                          </a:solidFill>
                          <a:effectLst/>
                          <a:latin typeface="Arial" pitchFamily="34" charset="0"/>
                          <a:cs typeface="Arial" pitchFamily="34" charset="0"/>
                        </a:rPr>
                        <a:t>שאלה לפיתוח תכנים</a:t>
                      </a:r>
                    </a:p>
                  </a:txBody>
                  <a:tcPr marT="45682" marB="45682"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bl>
          </a:graphicData>
        </a:graphic>
      </p:graphicFrame>
      <p:sp>
        <p:nvSpPr>
          <p:cNvPr id="8" name="Text Box 16"/>
          <p:cNvSpPr txBox="1">
            <a:spLocks noChangeArrowheads="1"/>
          </p:cNvSpPr>
          <p:nvPr/>
        </p:nvSpPr>
        <p:spPr bwMode="auto">
          <a:xfrm>
            <a:off x="1966006" y="2342667"/>
            <a:ext cx="4551362" cy="346075"/>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lgn="r" rtl="1">
              <a:spcBef>
                <a:spcPct val="30000"/>
              </a:spcBef>
              <a:defRPr sz="1200">
                <a:solidFill>
                  <a:schemeClr val="tx1"/>
                </a:solidFill>
                <a:latin typeface="Arial" panose="020B0604020202020204" pitchFamily="34" charset="0"/>
                <a:cs typeface="Arial" panose="020B0604020202020204" pitchFamily="34" charset="0"/>
              </a:defRPr>
            </a:lvl1pPr>
            <a:lvl2pPr marL="742950" indent="-285750" algn="r" rtl="1">
              <a:spcBef>
                <a:spcPct val="30000"/>
              </a:spcBef>
              <a:defRPr sz="1200">
                <a:solidFill>
                  <a:schemeClr val="tx1"/>
                </a:solidFill>
                <a:latin typeface="Arial" panose="020B0604020202020204" pitchFamily="34" charset="0"/>
                <a:cs typeface="Arial" panose="020B0604020202020204" pitchFamily="34" charset="0"/>
              </a:defRPr>
            </a:lvl2pPr>
            <a:lvl3pPr marL="1143000" indent="-228600" algn="r" rtl="1">
              <a:spcBef>
                <a:spcPct val="30000"/>
              </a:spcBef>
              <a:defRPr sz="1200">
                <a:solidFill>
                  <a:schemeClr val="tx1"/>
                </a:solidFill>
                <a:latin typeface="Arial" panose="020B0604020202020204" pitchFamily="34" charset="0"/>
                <a:cs typeface="Arial" panose="020B0604020202020204" pitchFamily="34" charset="0"/>
              </a:defRPr>
            </a:lvl3pPr>
            <a:lvl4pPr marL="1600200" indent="-228600" algn="r" rtl="1">
              <a:spcBef>
                <a:spcPct val="30000"/>
              </a:spcBef>
              <a:defRPr sz="1200">
                <a:solidFill>
                  <a:schemeClr val="tx1"/>
                </a:solidFill>
                <a:latin typeface="Arial" panose="020B0604020202020204" pitchFamily="34" charset="0"/>
                <a:cs typeface="Arial" panose="020B0604020202020204" pitchFamily="34" charset="0"/>
              </a:defRPr>
            </a:lvl4pPr>
            <a:lvl5pPr marL="2057400" indent="-228600" algn="r" rtl="1">
              <a:spcBef>
                <a:spcPct val="30000"/>
              </a:spcBef>
              <a:defRPr sz="12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eaLnBrk="1" hangingPunct="1">
              <a:spcBef>
                <a:spcPct val="0"/>
              </a:spcBef>
            </a:pPr>
            <a:r>
              <a:rPr lang="he-IL" altLang="he-IL" sz="1600"/>
              <a:t>החניך יתאר את מהלך המתחים בכניסת וביציאת השנאי</a:t>
            </a:r>
            <a:r>
              <a:rPr lang="en-US" altLang="he-IL" sz="1600"/>
              <a:t> </a:t>
            </a:r>
          </a:p>
        </p:txBody>
      </p:sp>
      <p:sp>
        <p:nvSpPr>
          <p:cNvPr id="9" name="Text Box 17"/>
          <p:cNvSpPr txBox="1">
            <a:spLocks noChangeArrowheads="1"/>
          </p:cNvSpPr>
          <p:nvPr/>
        </p:nvSpPr>
        <p:spPr bwMode="auto">
          <a:xfrm>
            <a:off x="4998131" y="3336442"/>
            <a:ext cx="1519237" cy="336550"/>
          </a:xfrm>
          <a:prstGeom prst="rect">
            <a:avLst/>
          </a:prstGeom>
          <a:solidFill>
            <a:srgbClr val="C0C0C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lgn="r" rtl="1">
              <a:spcBef>
                <a:spcPct val="30000"/>
              </a:spcBef>
              <a:defRPr sz="1200">
                <a:solidFill>
                  <a:schemeClr val="tx1"/>
                </a:solidFill>
                <a:latin typeface="Arial" panose="020B0604020202020204" pitchFamily="34" charset="0"/>
                <a:cs typeface="Arial" panose="020B0604020202020204" pitchFamily="34" charset="0"/>
              </a:defRPr>
            </a:lvl1pPr>
            <a:lvl2pPr marL="742950" indent="-285750" algn="r" rtl="1">
              <a:spcBef>
                <a:spcPct val="30000"/>
              </a:spcBef>
              <a:defRPr sz="1200">
                <a:solidFill>
                  <a:schemeClr val="tx1"/>
                </a:solidFill>
                <a:latin typeface="Arial" panose="020B0604020202020204" pitchFamily="34" charset="0"/>
                <a:cs typeface="Arial" panose="020B0604020202020204" pitchFamily="34" charset="0"/>
              </a:defRPr>
            </a:lvl2pPr>
            <a:lvl3pPr marL="1143000" indent="-228600" algn="r" rtl="1">
              <a:spcBef>
                <a:spcPct val="30000"/>
              </a:spcBef>
              <a:defRPr sz="1200">
                <a:solidFill>
                  <a:schemeClr val="tx1"/>
                </a:solidFill>
                <a:latin typeface="Arial" panose="020B0604020202020204" pitchFamily="34" charset="0"/>
                <a:cs typeface="Arial" panose="020B0604020202020204" pitchFamily="34" charset="0"/>
              </a:defRPr>
            </a:lvl3pPr>
            <a:lvl4pPr marL="1600200" indent="-228600" algn="r" rtl="1">
              <a:spcBef>
                <a:spcPct val="30000"/>
              </a:spcBef>
              <a:defRPr sz="1200">
                <a:solidFill>
                  <a:schemeClr val="tx1"/>
                </a:solidFill>
                <a:latin typeface="Arial" panose="020B0604020202020204" pitchFamily="34" charset="0"/>
                <a:cs typeface="Arial" panose="020B0604020202020204" pitchFamily="34" charset="0"/>
              </a:defRPr>
            </a:lvl4pPr>
            <a:lvl5pPr marL="2057400" indent="-228600" algn="r" rtl="1">
              <a:spcBef>
                <a:spcPct val="30000"/>
              </a:spcBef>
              <a:defRPr sz="12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eaLnBrk="1" hangingPunct="1">
              <a:spcBef>
                <a:spcPct val="0"/>
              </a:spcBef>
            </a:pPr>
            <a:r>
              <a:rPr lang="he-IL" altLang="he-IL" sz="1600">
                <a:solidFill>
                  <a:srgbClr val="0000FF"/>
                </a:solidFill>
              </a:rPr>
              <a:t>מהו שדה מגנטי?</a:t>
            </a:r>
            <a:endParaRPr lang="en-US" altLang="he-IL" sz="1600">
              <a:solidFill>
                <a:srgbClr val="0000FF"/>
              </a:solidFill>
            </a:endParaRPr>
          </a:p>
        </p:txBody>
      </p:sp>
      <p:sp>
        <p:nvSpPr>
          <p:cNvPr id="10" name="Text Box 18"/>
          <p:cNvSpPr txBox="1">
            <a:spLocks noChangeArrowheads="1"/>
          </p:cNvSpPr>
          <p:nvPr/>
        </p:nvSpPr>
        <p:spPr bwMode="auto">
          <a:xfrm>
            <a:off x="488043" y="2340719"/>
            <a:ext cx="719138" cy="336550"/>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lgn="r" rtl="1">
              <a:spcBef>
                <a:spcPct val="30000"/>
              </a:spcBef>
              <a:defRPr sz="1200">
                <a:solidFill>
                  <a:schemeClr val="tx1"/>
                </a:solidFill>
                <a:latin typeface="Arial" panose="020B0604020202020204" pitchFamily="34" charset="0"/>
                <a:cs typeface="Arial" panose="020B0604020202020204" pitchFamily="34" charset="0"/>
              </a:defRPr>
            </a:lvl1pPr>
            <a:lvl2pPr marL="742950" indent="-285750" algn="r" rtl="1">
              <a:spcBef>
                <a:spcPct val="30000"/>
              </a:spcBef>
              <a:defRPr sz="1200">
                <a:solidFill>
                  <a:schemeClr val="tx1"/>
                </a:solidFill>
                <a:latin typeface="Arial" panose="020B0604020202020204" pitchFamily="34" charset="0"/>
                <a:cs typeface="Arial" panose="020B0604020202020204" pitchFamily="34" charset="0"/>
              </a:defRPr>
            </a:lvl2pPr>
            <a:lvl3pPr marL="1143000" indent="-228600" algn="r" rtl="1">
              <a:spcBef>
                <a:spcPct val="30000"/>
              </a:spcBef>
              <a:defRPr sz="1200">
                <a:solidFill>
                  <a:schemeClr val="tx1"/>
                </a:solidFill>
                <a:latin typeface="Arial" panose="020B0604020202020204" pitchFamily="34" charset="0"/>
                <a:cs typeface="Arial" panose="020B0604020202020204" pitchFamily="34" charset="0"/>
              </a:defRPr>
            </a:lvl3pPr>
            <a:lvl4pPr marL="1600200" indent="-228600" algn="r" rtl="1">
              <a:spcBef>
                <a:spcPct val="30000"/>
              </a:spcBef>
              <a:defRPr sz="1200">
                <a:solidFill>
                  <a:schemeClr val="tx1"/>
                </a:solidFill>
                <a:latin typeface="Arial" panose="020B0604020202020204" pitchFamily="34" charset="0"/>
                <a:cs typeface="Arial" panose="020B0604020202020204" pitchFamily="34" charset="0"/>
              </a:defRPr>
            </a:lvl4pPr>
            <a:lvl5pPr marL="2057400" indent="-228600" algn="r" rtl="1">
              <a:spcBef>
                <a:spcPct val="30000"/>
              </a:spcBef>
              <a:defRPr sz="12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eaLnBrk="1" hangingPunct="1">
              <a:spcBef>
                <a:spcPct val="0"/>
              </a:spcBef>
            </a:pPr>
            <a:r>
              <a:rPr lang="he-IL" altLang="he-IL" sz="1600"/>
              <a:t>85 דק'</a:t>
            </a:r>
            <a:endParaRPr lang="en-US" altLang="he-IL" sz="1600"/>
          </a:p>
        </p:txBody>
      </p:sp>
    </p:spTree>
    <p:extLst>
      <p:ext uri="{BB962C8B-B14F-4D97-AF65-F5344CB8AC3E}">
        <p14:creationId xmlns:p14="http://schemas.microsoft.com/office/powerpoint/2010/main" val="294189087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מציין מיקום של תמונת שקופית 1"/>
          <p:cNvSpPr>
            <a:spLocks noGrp="1" noRot="1" noChangeAspect="1"/>
          </p:cNvSpPr>
          <p:nvPr>
            <p:ph type="sldImg"/>
          </p:nvPr>
        </p:nvSpPr>
        <p:spPr>
          <a:xfrm>
            <a:off x="685800" y="195263"/>
            <a:ext cx="5486400" cy="1430337"/>
          </a:xfrm>
        </p:spPr>
      </p:sp>
      <p:sp>
        <p:nvSpPr>
          <p:cNvPr id="4" name="מציין מיקום של מספר שקופית 3"/>
          <p:cNvSpPr>
            <a:spLocks noGrp="1"/>
          </p:cNvSpPr>
          <p:nvPr>
            <p:ph type="sldNum" sz="quarter" idx="10"/>
          </p:nvPr>
        </p:nvSpPr>
        <p:spPr/>
        <p:txBody>
          <a:bodyPr/>
          <a:lstStyle/>
          <a:p>
            <a:fld id="{F12F8595-D212-4FB1-A188-FFD54CA720AC}" type="slidenum">
              <a:rPr lang="he-IL" smtClean="0"/>
              <a:t>9</a:t>
            </a:fld>
            <a:endParaRPr lang="he-IL"/>
          </a:p>
        </p:txBody>
      </p:sp>
      <p:graphicFrame>
        <p:nvGraphicFramePr>
          <p:cNvPr id="7" name="Group 18"/>
          <p:cNvGraphicFramePr>
            <a:graphicFrameLocks noGrp="1"/>
          </p:cNvGraphicFramePr>
          <p:nvPr>
            <p:extLst>
              <p:ext uri="{D42A27DB-BD31-4B8C-83A1-F6EECF244321}">
                <p14:modId xmlns:p14="http://schemas.microsoft.com/office/powerpoint/2010/main" val="1809952527"/>
              </p:ext>
            </p:extLst>
          </p:nvPr>
        </p:nvGraphicFramePr>
        <p:xfrm>
          <a:off x="404813" y="2217738"/>
          <a:ext cx="6119812" cy="6766408"/>
        </p:xfrm>
        <a:graphic>
          <a:graphicData uri="http://schemas.openxmlformats.org/drawingml/2006/table">
            <a:tbl>
              <a:tblPr rtl="1"/>
              <a:tblGrid>
                <a:gridCol w="4679950">
                  <a:extLst>
                    <a:ext uri="{9D8B030D-6E8A-4147-A177-3AD203B41FA5}">
                      <a16:colId xmlns:a16="http://schemas.microsoft.com/office/drawing/2014/main" val="20000"/>
                    </a:ext>
                  </a:extLst>
                </a:gridCol>
                <a:gridCol w="1439862">
                  <a:extLst>
                    <a:ext uri="{9D8B030D-6E8A-4147-A177-3AD203B41FA5}">
                      <a16:colId xmlns:a16="http://schemas.microsoft.com/office/drawing/2014/main" val="20001"/>
                    </a:ext>
                  </a:extLst>
                </a:gridCol>
              </a:tblGrid>
              <a:tr h="335185">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he-IL" sz="1600" b="0" i="0" u="none" strike="noStrike" cap="none" normalizeH="0" baseline="0" dirty="0" smtClean="0">
                          <a:ln>
                            <a:noFill/>
                          </a:ln>
                          <a:solidFill>
                            <a:schemeClr val="tx1"/>
                          </a:solidFill>
                          <a:effectLst/>
                          <a:latin typeface="Arial" pitchFamily="34" charset="0"/>
                          <a:cs typeface="Arial" pitchFamily="34" charset="0"/>
                        </a:rPr>
                        <a:t>פירוט הנושא</a:t>
                      </a: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a:txBody>
                  <a:tcPr marT="45682" marB="45682"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he-IL" sz="1600" b="0" i="0" u="none" strike="noStrike" cap="none" normalizeH="0" baseline="0" smtClean="0">
                          <a:ln>
                            <a:noFill/>
                          </a:ln>
                          <a:solidFill>
                            <a:schemeClr val="tx1"/>
                          </a:solidFill>
                          <a:effectLst/>
                          <a:latin typeface="Arial" pitchFamily="34" charset="0"/>
                          <a:cs typeface="Arial" pitchFamily="34" charset="0"/>
                        </a:rPr>
                        <a:t>הנמקה</a:t>
                      </a:r>
                      <a:endParaRPr kumimoji="0" lang="en-US" sz="1600" b="0" i="0" u="none" strike="noStrike" cap="none" normalizeH="0" baseline="0" smtClean="0">
                        <a:ln>
                          <a:noFill/>
                        </a:ln>
                        <a:solidFill>
                          <a:schemeClr val="tx1"/>
                        </a:solidFill>
                        <a:effectLst/>
                        <a:latin typeface="Arial" pitchFamily="34" charset="0"/>
                        <a:cs typeface="Arial" pitchFamily="34" charset="0"/>
                      </a:endParaRPr>
                    </a:p>
                  </a:txBody>
                  <a:tcPr marT="45682" marB="45682"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6430740">
                <a:tc>
                  <a:txBody>
                    <a:bodyPr/>
                    <a:lstStyle/>
                    <a:p>
                      <a:pPr marL="0" marR="0" lvl="0" indent="0" algn="r" defTabSz="914400" rtl="1" eaLnBrk="1" fontAlgn="base" latinLnBrk="0" hangingPunct="1">
                        <a:lnSpc>
                          <a:spcPct val="100000"/>
                        </a:lnSpc>
                        <a:spcBef>
                          <a:spcPct val="0"/>
                        </a:spcBef>
                        <a:spcAft>
                          <a:spcPct val="0"/>
                        </a:spcAft>
                        <a:buClrTx/>
                        <a:buSzTx/>
                        <a:buFontTx/>
                        <a:buNone/>
                        <a:tabLst/>
                      </a:pPr>
                      <a:endParaRPr kumimoji="0" lang="he-IL"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r" defTabSz="914400" rtl="1" eaLnBrk="1" fontAlgn="base" latinLnBrk="0" hangingPunct="1">
                        <a:lnSpc>
                          <a:spcPct val="100000"/>
                        </a:lnSpc>
                        <a:spcBef>
                          <a:spcPct val="0"/>
                        </a:spcBef>
                        <a:spcAft>
                          <a:spcPct val="0"/>
                        </a:spcAft>
                        <a:buClrTx/>
                        <a:buSzTx/>
                        <a:buFontTx/>
                        <a:buNone/>
                        <a:tabLst/>
                      </a:pPr>
                      <a:endParaRPr kumimoji="0" lang="he-IL"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r" defTabSz="914400" rtl="1" eaLnBrk="1" fontAlgn="base" latinLnBrk="0" hangingPunct="1">
                        <a:lnSpc>
                          <a:spcPct val="100000"/>
                        </a:lnSpc>
                        <a:spcBef>
                          <a:spcPct val="0"/>
                        </a:spcBef>
                        <a:spcAft>
                          <a:spcPct val="0"/>
                        </a:spcAft>
                        <a:buClrTx/>
                        <a:buSzTx/>
                        <a:buFontTx/>
                        <a:buNone/>
                        <a:tabLst/>
                      </a:pPr>
                      <a:r>
                        <a:rPr kumimoji="0" lang="he-IL" sz="1600" b="0" i="0" u="none" strike="noStrike" cap="none" normalizeH="0" baseline="0" dirty="0" smtClean="0">
                          <a:ln>
                            <a:noFill/>
                          </a:ln>
                          <a:solidFill>
                            <a:schemeClr val="tx1"/>
                          </a:solidFill>
                          <a:effectLst/>
                          <a:latin typeface="Arial" pitchFamily="34" charset="0"/>
                          <a:cs typeface="Arial" pitchFamily="34" charset="0"/>
                        </a:rPr>
                        <a:t>הגדרה: שנאי הוא מכשיר שמעביר אנרגיה חשמלית ממעגל חשמלי אחד לשני באמצעות שדה מגנטי משותף. </a:t>
                      </a:r>
                    </a:p>
                    <a:p>
                      <a:pPr marL="0" marR="0" lvl="0" indent="0" algn="r" defTabSz="914400" rtl="1" eaLnBrk="1" fontAlgn="base" latinLnBrk="0" hangingPunct="1">
                        <a:lnSpc>
                          <a:spcPct val="100000"/>
                        </a:lnSpc>
                        <a:spcBef>
                          <a:spcPct val="0"/>
                        </a:spcBef>
                        <a:spcAft>
                          <a:spcPct val="0"/>
                        </a:spcAft>
                        <a:buClrTx/>
                        <a:buSzTx/>
                        <a:buFontTx/>
                        <a:buNone/>
                        <a:tabLst/>
                      </a:pPr>
                      <a:endParaRPr kumimoji="0" lang="he-IL"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r" defTabSz="914400" rtl="1" eaLnBrk="1" fontAlgn="base" latinLnBrk="0" hangingPunct="1">
                        <a:lnSpc>
                          <a:spcPct val="100000"/>
                        </a:lnSpc>
                        <a:spcBef>
                          <a:spcPct val="0"/>
                        </a:spcBef>
                        <a:spcAft>
                          <a:spcPct val="0"/>
                        </a:spcAft>
                        <a:buClrTx/>
                        <a:buSzTx/>
                        <a:buFontTx/>
                        <a:buNone/>
                        <a:tabLst/>
                      </a:pPr>
                      <a:endParaRPr kumimoji="0" lang="he-IL"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r" defTabSz="914400" rtl="1" eaLnBrk="1" fontAlgn="base" latinLnBrk="0" hangingPunct="1">
                        <a:lnSpc>
                          <a:spcPct val="100000"/>
                        </a:lnSpc>
                        <a:spcBef>
                          <a:spcPct val="0"/>
                        </a:spcBef>
                        <a:spcAft>
                          <a:spcPct val="0"/>
                        </a:spcAft>
                        <a:buClrTx/>
                        <a:buSzTx/>
                        <a:buFontTx/>
                        <a:buNone/>
                        <a:tabLst/>
                      </a:pPr>
                      <a:r>
                        <a:rPr kumimoji="0" lang="he-IL" sz="1600" b="0" i="0" u="none" strike="noStrike" cap="none" normalizeH="0" baseline="0" dirty="0" smtClean="0">
                          <a:ln>
                            <a:noFill/>
                          </a:ln>
                          <a:solidFill>
                            <a:schemeClr val="tx1"/>
                          </a:solidFill>
                          <a:effectLst/>
                          <a:latin typeface="Arial" pitchFamily="34" charset="0"/>
                          <a:cs typeface="Arial" pitchFamily="34" charset="0"/>
                        </a:rPr>
                        <a:t>שדה מגנטי זהו שדה הנוצר מסביב למוליך בעקבות שינוי בזרם החשמלי הזורם דרכו.</a:t>
                      </a:r>
                    </a:p>
                    <a:p>
                      <a:pPr marL="0" marR="0" lvl="0" indent="0" algn="r" defTabSz="914400" rtl="1" eaLnBrk="1" fontAlgn="base" latinLnBrk="0" hangingPunct="1">
                        <a:lnSpc>
                          <a:spcPct val="100000"/>
                        </a:lnSpc>
                        <a:spcBef>
                          <a:spcPct val="0"/>
                        </a:spcBef>
                        <a:spcAft>
                          <a:spcPct val="0"/>
                        </a:spcAft>
                        <a:buClrTx/>
                        <a:buSzTx/>
                        <a:buFontTx/>
                        <a:buNone/>
                        <a:tabLst/>
                      </a:pPr>
                      <a:r>
                        <a:rPr kumimoji="0" lang="he-IL" sz="1600" b="0" i="0" u="none" strike="noStrike" cap="none" normalizeH="0" baseline="0" dirty="0" smtClean="0">
                          <a:ln>
                            <a:noFill/>
                          </a:ln>
                          <a:solidFill>
                            <a:schemeClr val="tx1"/>
                          </a:solidFill>
                          <a:effectLst/>
                          <a:latin typeface="Arial" pitchFamily="34" charset="0"/>
                          <a:cs typeface="Arial" pitchFamily="34" charset="0"/>
                        </a:rPr>
                        <a:t>אופן פעולה:</a:t>
                      </a:r>
                    </a:p>
                    <a:p>
                      <a:pPr marL="0" marR="0" lvl="0" indent="0" algn="r" defTabSz="914400" rtl="1" eaLnBrk="1" fontAlgn="base" latinLnBrk="0" hangingPunct="1">
                        <a:lnSpc>
                          <a:spcPct val="100000"/>
                        </a:lnSpc>
                        <a:spcBef>
                          <a:spcPct val="0"/>
                        </a:spcBef>
                        <a:spcAft>
                          <a:spcPct val="0"/>
                        </a:spcAft>
                        <a:buClrTx/>
                        <a:buSzTx/>
                        <a:buFontTx/>
                        <a:buNone/>
                        <a:tabLst/>
                      </a:pPr>
                      <a:r>
                        <a:rPr kumimoji="0" lang="he-IL" sz="1600" b="0" i="0" u="none" strike="noStrike" cap="none" normalizeH="0" baseline="0" dirty="0" smtClean="0">
                          <a:ln>
                            <a:noFill/>
                          </a:ln>
                          <a:solidFill>
                            <a:schemeClr val="tx1"/>
                          </a:solidFill>
                          <a:effectLst/>
                          <a:latin typeface="Arial" pitchFamily="34" charset="0"/>
                          <a:cs typeface="Arial" pitchFamily="34" charset="0"/>
                        </a:rPr>
                        <a:t>זרם משתנה במעגל הראשון יוצר שדה מגנטי משתנה על הסליל המחובר במעגל הראשון. בתורו, השדה המגנטי משרה מתח במעגל השני באמצעות הסליל המחובר למעגל השני. חיבור עומס למעגל השני גורם לזרם דרך אותו עומס ובכך מועברת אנרגיה ממעגל אחד למעגל השני. </a:t>
                      </a:r>
                    </a:p>
                    <a:p>
                      <a:pPr marL="0" marR="0" lvl="0" indent="0" algn="r" defTabSz="914400" rtl="1" eaLnBrk="1" fontAlgn="base" latinLnBrk="0" hangingPunct="1">
                        <a:lnSpc>
                          <a:spcPct val="100000"/>
                        </a:lnSpc>
                        <a:spcBef>
                          <a:spcPct val="0"/>
                        </a:spcBef>
                        <a:spcAft>
                          <a:spcPct val="0"/>
                        </a:spcAft>
                        <a:buClrTx/>
                        <a:buSzTx/>
                        <a:buFontTx/>
                        <a:buNone/>
                        <a:tabLst/>
                      </a:pPr>
                      <a:r>
                        <a:rPr kumimoji="0" lang="he-IL" sz="1600" b="0" i="0" u="none" strike="noStrike" cap="none" normalizeH="0" baseline="0" dirty="0" smtClean="0">
                          <a:ln>
                            <a:noFill/>
                          </a:ln>
                          <a:solidFill>
                            <a:schemeClr val="tx1"/>
                          </a:solidFill>
                          <a:effectLst/>
                          <a:latin typeface="Arial" pitchFamily="34" charset="0"/>
                          <a:cs typeface="Arial" pitchFamily="34" charset="0"/>
                        </a:rPr>
                        <a:t>היישום המקובל של שנאים הוא מערך של שני סלילים מלופפים סביב ליבת ברזל משותפת. בכך הם גם משתפים את השדות המגנטיים שלהם.</a:t>
                      </a:r>
                    </a:p>
                    <a:p>
                      <a:pPr marL="0" marR="0" lvl="0" indent="0" algn="r" defTabSz="914400" rtl="1" eaLnBrk="1" fontAlgn="base" latinLnBrk="0" hangingPunct="1">
                        <a:lnSpc>
                          <a:spcPct val="100000"/>
                        </a:lnSpc>
                        <a:spcBef>
                          <a:spcPct val="0"/>
                        </a:spcBef>
                        <a:spcAft>
                          <a:spcPct val="0"/>
                        </a:spcAft>
                        <a:buClrTx/>
                        <a:buSzTx/>
                        <a:buFontTx/>
                        <a:buNone/>
                        <a:tabLst/>
                      </a:pPr>
                      <a:r>
                        <a:rPr kumimoji="0" lang="he-IL" sz="1600" b="0" i="0" u="none" strike="noStrike" cap="none" normalizeH="0" baseline="0" dirty="0" smtClean="0">
                          <a:ln>
                            <a:noFill/>
                          </a:ln>
                          <a:solidFill>
                            <a:schemeClr val="tx1"/>
                          </a:solidFill>
                          <a:effectLst/>
                          <a:latin typeface="Arial" pitchFamily="34" charset="0"/>
                          <a:cs typeface="Arial" pitchFamily="34" charset="0"/>
                        </a:rPr>
                        <a:t>ליבת השנאי בנויה מלוחות ברזל מבודדים ולא מגוף אחיד, זאת לשם מניעת זרמים בתוך הליבה עצמה, דבר הגורם לאובדן ניכר של אנרגיה.</a:t>
                      </a:r>
                    </a:p>
                    <a:p>
                      <a:pPr marL="0" marR="0" lvl="0" indent="0" algn="r" defTabSz="914400" rtl="1" eaLnBrk="1" fontAlgn="base" latinLnBrk="0" hangingPunct="1">
                        <a:lnSpc>
                          <a:spcPct val="100000"/>
                        </a:lnSpc>
                        <a:spcBef>
                          <a:spcPct val="0"/>
                        </a:spcBef>
                        <a:spcAft>
                          <a:spcPct val="0"/>
                        </a:spcAft>
                        <a:buClrTx/>
                        <a:buSzTx/>
                        <a:buFontTx/>
                        <a:buNone/>
                        <a:tabLst/>
                      </a:pPr>
                      <a:r>
                        <a:rPr kumimoji="0" lang="he-IL" sz="1600" b="0" i="0" u="none" strike="noStrike" cap="none" normalizeH="0" baseline="0" dirty="0" smtClean="0">
                          <a:ln>
                            <a:noFill/>
                          </a:ln>
                          <a:solidFill>
                            <a:schemeClr val="tx1"/>
                          </a:solidFill>
                          <a:effectLst/>
                          <a:latin typeface="Arial" pitchFamily="34" charset="0"/>
                          <a:cs typeface="Arial" pitchFamily="34" charset="0"/>
                        </a:rPr>
                        <a:t>מבנה השנאי מאפשר העברה של אנרגיה חשמלית כמעט ללא הפסדים.</a:t>
                      </a:r>
                    </a:p>
                    <a:p>
                      <a:pPr marL="0" marR="0" lvl="0" indent="0" algn="r" defTabSz="914400" rtl="1" eaLnBrk="1" fontAlgn="base" latinLnBrk="0" hangingPunct="1">
                        <a:lnSpc>
                          <a:spcPct val="100000"/>
                        </a:lnSpc>
                        <a:spcBef>
                          <a:spcPct val="0"/>
                        </a:spcBef>
                        <a:spcAft>
                          <a:spcPct val="0"/>
                        </a:spcAft>
                        <a:buClrTx/>
                        <a:buSzTx/>
                        <a:buFontTx/>
                        <a:buNone/>
                        <a:tabLst/>
                      </a:pPr>
                      <a:r>
                        <a:rPr kumimoji="0" lang="he-IL" sz="1600" b="0" i="0" u="none" strike="noStrike" cap="none" normalizeH="0" baseline="0" dirty="0" smtClean="0">
                          <a:ln>
                            <a:noFill/>
                          </a:ln>
                          <a:solidFill>
                            <a:schemeClr val="tx1"/>
                          </a:solidFill>
                          <a:effectLst/>
                          <a:latin typeface="Arial" pitchFamily="34" charset="0"/>
                          <a:cs typeface="Arial" pitchFamily="34" charset="0"/>
                        </a:rPr>
                        <a:t>בכניסת השנאי מצוי אות </a:t>
                      </a:r>
                      <a:r>
                        <a:rPr kumimoji="0" lang="en-US" sz="1600" b="0" i="0" u="none" strike="noStrike" cap="none" normalizeH="0" baseline="0" dirty="0" smtClean="0">
                          <a:ln>
                            <a:noFill/>
                          </a:ln>
                          <a:solidFill>
                            <a:schemeClr val="tx1"/>
                          </a:solidFill>
                          <a:effectLst/>
                          <a:latin typeface="Arial" pitchFamily="34" charset="0"/>
                          <a:cs typeface="Arial" pitchFamily="34" charset="0"/>
                        </a:rPr>
                        <a:t>AC</a:t>
                      </a:r>
                      <a:r>
                        <a:rPr kumimoji="0" lang="he-IL" sz="1600" b="0" i="0" u="none" strike="noStrike" cap="none" normalizeH="0" baseline="0" dirty="0" smtClean="0">
                          <a:ln>
                            <a:noFill/>
                          </a:ln>
                          <a:solidFill>
                            <a:schemeClr val="tx1"/>
                          </a:solidFill>
                          <a:effectLst/>
                          <a:latin typeface="Arial" pitchFamily="34" charset="0"/>
                          <a:cs typeface="Arial" pitchFamily="34" charset="0"/>
                        </a:rPr>
                        <a:t> בעוצמה גבוהה, במוצא השנאי מצוי אות </a:t>
                      </a:r>
                      <a:r>
                        <a:rPr kumimoji="0" lang="en-US" sz="1600" b="0" i="0" u="none" strike="noStrike" cap="none" normalizeH="0" baseline="0" dirty="0" smtClean="0">
                          <a:ln>
                            <a:noFill/>
                          </a:ln>
                          <a:solidFill>
                            <a:schemeClr val="tx1"/>
                          </a:solidFill>
                          <a:effectLst/>
                          <a:latin typeface="Arial" pitchFamily="34" charset="0"/>
                          <a:cs typeface="Arial" pitchFamily="34" charset="0"/>
                        </a:rPr>
                        <a:t>AC</a:t>
                      </a:r>
                      <a:r>
                        <a:rPr kumimoji="0" lang="he-IL" sz="1600" b="0" i="0" u="none" strike="noStrike" cap="none" normalizeH="0" baseline="0" dirty="0" smtClean="0">
                          <a:ln>
                            <a:noFill/>
                          </a:ln>
                          <a:solidFill>
                            <a:schemeClr val="tx1"/>
                          </a:solidFill>
                          <a:effectLst/>
                          <a:latin typeface="Arial" pitchFamily="34" charset="0"/>
                          <a:cs typeface="Arial" pitchFamily="34" charset="0"/>
                        </a:rPr>
                        <a:t> מוקטן זאת כתוצאה מהכיוונים המנוגדים של הזרמים העוברים בסלילים.</a:t>
                      </a:r>
                    </a:p>
                  </a:txBody>
                  <a:tcPr marT="45682" marB="45682"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1" eaLnBrk="1" fontAlgn="base" latinLnBrk="0" hangingPunct="1">
                        <a:lnSpc>
                          <a:spcPct val="100000"/>
                        </a:lnSpc>
                        <a:spcBef>
                          <a:spcPct val="0"/>
                        </a:spcBef>
                        <a:spcAft>
                          <a:spcPct val="0"/>
                        </a:spcAft>
                        <a:buClrTx/>
                        <a:buSzTx/>
                        <a:buFontTx/>
                        <a:buNone/>
                        <a:tabLst/>
                        <a:defRPr/>
                      </a:pPr>
                      <a:r>
                        <a:rPr kumimoji="0" lang="he-IL" sz="1600" b="0" i="0" u="none" strike="noStrike" cap="none" normalizeH="0" baseline="0" dirty="0" smtClean="0">
                          <a:ln>
                            <a:noFill/>
                          </a:ln>
                          <a:solidFill>
                            <a:schemeClr val="tx1"/>
                          </a:solidFill>
                          <a:effectLst/>
                          <a:latin typeface="Arial" pitchFamily="34" charset="0"/>
                          <a:cs typeface="+mn-cs"/>
                        </a:rPr>
                        <a:t>מטרה אופרטיבית</a:t>
                      </a: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r" defTabSz="914400" rtl="1" eaLnBrk="1" fontAlgn="base" latinLnBrk="0" hangingPunct="1">
                        <a:lnSpc>
                          <a:spcPct val="100000"/>
                        </a:lnSpc>
                        <a:spcBef>
                          <a:spcPct val="0"/>
                        </a:spcBef>
                        <a:spcAft>
                          <a:spcPct val="0"/>
                        </a:spcAft>
                        <a:buClrTx/>
                        <a:buSzTx/>
                        <a:buFontTx/>
                        <a:buNone/>
                        <a:tabLst/>
                      </a:pPr>
                      <a:endParaRPr kumimoji="0" lang="he-IL"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r" defTabSz="914400" rtl="1" eaLnBrk="1" fontAlgn="base" latinLnBrk="0" hangingPunct="1">
                        <a:lnSpc>
                          <a:spcPct val="100000"/>
                        </a:lnSpc>
                        <a:spcBef>
                          <a:spcPct val="0"/>
                        </a:spcBef>
                        <a:spcAft>
                          <a:spcPct val="0"/>
                        </a:spcAft>
                        <a:buClrTx/>
                        <a:buSzTx/>
                        <a:buFontTx/>
                        <a:buNone/>
                        <a:tabLst/>
                      </a:pPr>
                      <a:endParaRPr kumimoji="0" lang="he-IL"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r" defTabSz="914400" rtl="1" eaLnBrk="1" fontAlgn="base" latinLnBrk="0" hangingPunct="1">
                        <a:lnSpc>
                          <a:spcPct val="100000"/>
                        </a:lnSpc>
                        <a:spcBef>
                          <a:spcPct val="0"/>
                        </a:spcBef>
                        <a:spcAft>
                          <a:spcPct val="0"/>
                        </a:spcAft>
                        <a:buClrTx/>
                        <a:buSzTx/>
                        <a:buFontTx/>
                        <a:buNone/>
                        <a:tabLst/>
                      </a:pPr>
                      <a:endParaRPr kumimoji="0" lang="he-IL"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r" defTabSz="914400" rtl="1" eaLnBrk="1" fontAlgn="base" latinLnBrk="0" hangingPunct="1">
                        <a:lnSpc>
                          <a:spcPct val="100000"/>
                        </a:lnSpc>
                        <a:spcBef>
                          <a:spcPct val="0"/>
                        </a:spcBef>
                        <a:spcAft>
                          <a:spcPct val="0"/>
                        </a:spcAft>
                        <a:buClrTx/>
                        <a:buSzTx/>
                        <a:buFontTx/>
                        <a:buNone/>
                        <a:tabLst/>
                      </a:pPr>
                      <a:endParaRPr kumimoji="0" lang="he-IL"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r" defTabSz="914400" rtl="1" eaLnBrk="1" fontAlgn="base" latinLnBrk="0" hangingPunct="1">
                        <a:lnSpc>
                          <a:spcPct val="100000"/>
                        </a:lnSpc>
                        <a:spcBef>
                          <a:spcPct val="0"/>
                        </a:spcBef>
                        <a:spcAft>
                          <a:spcPct val="0"/>
                        </a:spcAft>
                        <a:buClrTx/>
                        <a:buSzTx/>
                        <a:buFontTx/>
                        <a:buNone/>
                        <a:tabLst/>
                      </a:pPr>
                      <a:r>
                        <a:rPr kumimoji="0" lang="he-IL" sz="1600" b="0" i="0" u="none" strike="noStrike" cap="none" normalizeH="0" baseline="0" dirty="0" smtClean="0">
                          <a:ln>
                            <a:noFill/>
                          </a:ln>
                          <a:solidFill>
                            <a:schemeClr val="tx1"/>
                          </a:solidFill>
                          <a:effectLst/>
                          <a:latin typeface="Arial" pitchFamily="34" charset="0"/>
                          <a:cs typeface="Arial" pitchFamily="34" charset="0"/>
                        </a:rPr>
                        <a:t>שאלה לפיתוח תכנים</a:t>
                      </a:r>
                    </a:p>
                  </a:txBody>
                  <a:tcPr marT="45682" marB="45682"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bl>
          </a:graphicData>
        </a:graphic>
      </p:graphicFrame>
      <p:sp>
        <p:nvSpPr>
          <p:cNvPr id="8" name="Text Box 16"/>
          <p:cNvSpPr txBox="1">
            <a:spLocks noChangeArrowheads="1"/>
          </p:cNvSpPr>
          <p:nvPr/>
        </p:nvSpPr>
        <p:spPr bwMode="auto">
          <a:xfrm>
            <a:off x="1922463" y="2641600"/>
            <a:ext cx="4551362" cy="346075"/>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lgn="r" rtl="1">
              <a:spcBef>
                <a:spcPct val="30000"/>
              </a:spcBef>
              <a:defRPr sz="1200">
                <a:solidFill>
                  <a:schemeClr val="tx1"/>
                </a:solidFill>
                <a:latin typeface="Arial" panose="020B0604020202020204" pitchFamily="34" charset="0"/>
                <a:cs typeface="Arial" panose="020B0604020202020204" pitchFamily="34" charset="0"/>
              </a:defRPr>
            </a:lvl1pPr>
            <a:lvl2pPr marL="742950" indent="-285750" algn="r" rtl="1">
              <a:spcBef>
                <a:spcPct val="30000"/>
              </a:spcBef>
              <a:defRPr sz="1200">
                <a:solidFill>
                  <a:schemeClr val="tx1"/>
                </a:solidFill>
                <a:latin typeface="Arial" panose="020B0604020202020204" pitchFamily="34" charset="0"/>
                <a:cs typeface="Arial" panose="020B0604020202020204" pitchFamily="34" charset="0"/>
              </a:defRPr>
            </a:lvl2pPr>
            <a:lvl3pPr marL="1143000" indent="-228600" algn="r" rtl="1">
              <a:spcBef>
                <a:spcPct val="30000"/>
              </a:spcBef>
              <a:defRPr sz="1200">
                <a:solidFill>
                  <a:schemeClr val="tx1"/>
                </a:solidFill>
                <a:latin typeface="Arial" panose="020B0604020202020204" pitchFamily="34" charset="0"/>
                <a:cs typeface="Arial" panose="020B0604020202020204" pitchFamily="34" charset="0"/>
              </a:defRPr>
            </a:lvl3pPr>
            <a:lvl4pPr marL="1600200" indent="-228600" algn="r" rtl="1">
              <a:spcBef>
                <a:spcPct val="30000"/>
              </a:spcBef>
              <a:defRPr sz="1200">
                <a:solidFill>
                  <a:schemeClr val="tx1"/>
                </a:solidFill>
                <a:latin typeface="Arial" panose="020B0604020202020204" pitchFamily="34" charset="0"/>
                <a:cs typeface="Arial" panose="020B0604020202020204" pitchFamily="34" charset="0"/>
              </a:defRPr>
            </a:lvl4pPr>
            <a:lvl5pPr marL="2057400" indent="-228600" algn="r" rtl="1">
              <a:spcBef>
                <a:spcPct val="30000"/>
              </a:spcBef>
              <a:defRPr sz="12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eaLnBrk="1" hangingPunct="1">
              <a:spcBef>
                <a:spcPct val="0"/>
              </a:spcBef>
            </a:pPr>
            <a:r>
              <a:rPr lang="he-IL" altLang="he-IL" sz="1600"/>
              <a:t>החניך יתאר את מהלך המתחים בכניסת וביציאת השנאי</a:t>
            </a:r>
            <a:r>
              <a:rPr lang="en-US" altLang="he-IL" sz="1600"/>
              <a:t> </a:t>
            </a:r>
          </a:p>
        </p:txBody>
      </p:sp>
      <p:sp>
        <p:nvSpPr>
          <p:cNvPr id="9" name="Text Box 17"/>
          <p:cNvSpPr txBox="1">
            <a:spLocks noChangeArrowheads="1"/>
          </p:cNvSpPr>
          <p:nvPr/>
        </p:nvSpPr>
        <p:spPr bwMode="auto">
          <a:xfrm>
            <a:off x="4954588" y="3635375"/>
            <a:ext cx="1519237" cy="336550"/>
          </a:xfrm>
          <a:prstGeom prst="rect">
            <a:avLst/>
          </a:prstGeom>
          <a:solidFill>
            <a:srgbClr val="C0C0C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lgn="r" rtl="1">
              <a:spcBef>
                <a:spcPct val="30000"/>
              </a:spcBef>
              <a:defRPr sz="1200">
                <a:solidFill>
                  <a:schemeClr val="tx1"/>
                </a:solidFill>
                <a:latin typeface="Arial" panose="020B0604020202020204" pitchFamily="34" charset="0"/>
                <a:cs typeface="Arial" panose="020B0604020202020204" pitchFamily="34" charset="0"/>
              </a:defRPr>
            </a:lvl1pPr>
            <a:lvl2pPr marL="742950" indent="-285750" algn="r" rtl="1">
              <a:spcBef>
                <a:spcPct val="30000"/>
              </a:spcBef>
              <a:defRPr sz="1200">
                <a:solidFill>
                  <a:schemeClr val="tx1"/>
                </a:solidFill>
                <a:latin typeface="Arial" panose="020B0604020202020204" pitchFamily="34" charset="0"/>
                <a:cs typeface="Arial" panose="020B0604020202020204" pitchFamily="34" charset="0"/>
              </a:defRPr>
            </a:lvl2pPr>
            <a:lvl3pPr marL="1143000" indent="-228600" algn="r" rtl="1">
              <a:spcBef>
                <a:spcPct val="30000"/>
              </a:spcBef>
              <a:defRPr sz="1200">
                <a:solidFill>
                  <a:schemeClr val="tx1"/>
                </a:solidFill>
                <a:latin typeface="Arial" panose="020B0604020202020204" pitchFamily="34" charset="0"/>
                <a:cs typeface="Arial" panose="020B0604020202020204" pitchFamily="34" charset="0"/>
              </a:defRPr>
            </a:lvl3pPr>
            <a:lvl4pPr marL="1600200" indent="-228600" algn="r" rtl="1">
              <a:spcBef>
                <a:spcPct val="30000"/>
              </a:spcBef>
              <a:defRPr sz="1200">
                <a:solidFill>
                  <a:schemeClr val="tx1"/>
                </a:solidFill>
                <a:latin typeface="Arial" panose="020B0604020202020204" pitchFamily="34" charset="0"/>
                <a:cs typeface="Arial" panose="020B0604020202020204" pitchFamily="34" charset="0"/>
              </a:defRPr>
            </a:lvl4pPr>
            <a:lvl5pPr marL="2057400" indent="-228600" algn="r" rtl="1">
              <a:spcBef>
                <a:spcPct val="30000"/>
              </a:spcBef>
              <a:defRPr sz="12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eaLnBrk="1" hangingPunct="1">
              <a:spcBef>
                <a:spcPct val="0"/>
              </a:spcBef>
            </a:pPr>
            <a:r>
              <a:rPr lang="he-IL" altLang="he-IL" sz="1600">
                <a:solidFill>
                  <a:srgbClr val="0000FF"/>
                </a:solidFill>
              </a:rPr>
              <a:t>מהו שדה מגנטי?</a:t>
            </a:r>
            <a:endParaRPr lang="en-US" altLang="he-IL" sz="1600">
              <a:solidFill>
                <a:srgbClr val="0000FF"/>
              </a:solidFill>
            </a:endParaRPr>
          </a:p>
        </p:txBody>
      </p:sp>
      <p:sp>
        <p:nvSpPr>
          <p:cNvPr id="10" name="Text Box 18"/>
          <p:cNvSpPr txBox="1">
            <a:spLocks noChangeArrowheads="1"/>
          </p:cNvSpPr>
          <p:nvPr/>
        </p:nvSpPr>
        <p:spPr bwMode="auto">
          <a:xfrm>
            <a:off x="444500" y="2478087"/>
            <a:ext cx="719138" cy="336550"/>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lgn="r" rtl="1">
              <a:spcBef>
                <a:spcPct val="30000"/>
              </a:spcBef>
              <a:defRPr sz="1200">
                <a:solidFill>
                  <a:schemeClr val="tx1"/>
                </a:solidFill>
                <a:latin typeface="Arial" panose="020B0604020202020204" pitchFamily="34" charset="0"/>
                <a:cs typeface="Arial" panose="020B0604020202020204" pitchFamily="34" charset="0"/>
              </a:defRPr>
            </a:lvl1pPr>
            <a:lvl2pPr marL="742950" indent="-285750" algn="r" rtl="1">
              <a:spcBef>
                <a:spcPct val="30000"/>
              </a:spcBef>
              <a:defRPr sz="1200">
                <a:solidFill>
                  <a:schemeClr val="tx1"/>
                </a:solidFill>
                <a:latin typeface="Arial" panose="020B0604020202020204" pitchFamily="34" charset="0"/>
                <a:cs typeface="Arial" panose="020B0604020202020204" pitchFamily="34" charset="0"/>
              </a:defRPr>
            </a:lvl2pPr>
            <a:lvl3pPr marL="1143000" indent="-228600" algn="r" rtl="1">
              <a:spcBef>
                <a:spcPct val="30000"/>
              </a:spcBef>
              <a:defRPr sz="1200">
                <a:solidFill>
                  <a:schemeClr val="tx1"/>
                </a:solidFill>
                <a:latin typeface="Arial" panose="020B0604020202020204" pitchFamily="34" charset="0"/>
                <a:cs typeface="Arial" panose="020B0604020202020204" pitchFamily="34" charset="0"/>
              </a:defRPr>
            </a:lvl3pPr>
            <a:lvl4pPr marL="1600200" indent="-228600" algn="r" rtl="1">
              <a:spcBef>
                <a:spcPct val="30000"/>
              </a:spcBef>
              <a:defRPr sz="1200">
                <a:solidFill>
                  <a:schemeClr val="tx1"/>
                </a:solidFill>
                <a:latin typeface="Arial" panose="020B0604020202020204" pitchFamily="34" charset="0"/>
                <a:cs typeface="Arial" panose="020B0604020202020204" pitchFamily="34" charset="0"/>
              </a:defRPr>
            </a:lvl4pPr>
            <a:lvl5pPr marL="2057400" indent="-228600" algn="r" rtl="1">
              <a:spcBef>
                <a:spcPct val="30000"/>
              </a:spcBef>
              <a:defRPr sz="12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eaLnBrk="1" hangingPunct="1">
              <a:spcBef>
                <a:spcPct val="0"/>
              </a:spcBef>
            </a:pPr>
            <a:r>
              <a:rPr lang="he-IL" altLang="he-IL" sz="1600"/>
              <a:t>85 דק'</a:t>
            </a:r>
            <a:endParaRPr lang="en-US" altLang="he-IL" sz="1600"/>
          </a:p>
        </p:txBody>
      </p:sp>
    </p:spTree>
    <p:extLst>
      <p:ext uri="{BB962C8B-B14F-4D97-AF65-F5344CB8AC3E}">
        <p14:creationId xmlns:p14="http://schemas.microsoft.com/office/powerpoint/2010/main" val="63121643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שקופית כותרת">
    <p:spTree>
      <p:nvGrpSpPr>
        <p:cNvPr id="1" name=""/>
        <p:cNvGrpSpPr/>
        <p:nvPr/>
      </p:nvGrpSpPr>
      <p:grpSpPr>
        <a:xfrm>
          <a:off x="0" y="0"/>
          <a:ext cx="0" cy="0"/>
          <a:chOff x="0" y="0"/>
          <a:chExt cx="0" cy="0"/>
        </a:xfrm>
      </p:grpSpPr>
      <p:sp>
        <p:nvSpPr>
          <p:cNvPr id="2" name="כותרת 1"/>
          <p:cNvSpPr>
            <a:spLocks noGrp="1"/>
          </p:cNvSpPr>
          <p:nvPr>
            <p:ph type="ctrTitle"/>
          </p:nvPr>
        </p:nvSpPr>
        <p:spPr>
          <a:xfrm>
            <a:off x="914400" y="2130426"/>
            <a:ext cx="10363200" cy="1470025"/>
          </a:xfrm>
        </p:spPr>
        <p:txBody>
          <a:bodyPr/>
          <a:lstStyle/>
          <a:p>
            <a:r>
              <a:rPr lang="he-IL" smtClean="0"/>
              <a:t>לחץ כדי לערוך סגנון כותרת של תבנית בסיס</a:t>
            </a:r>
            <a:endParaRPr lang="he-IL"/>
          </a:p>
        </p:txBody>
      </p:sp>
      <p:sp>
        <p:nvSpPr>
          <p:cNvPr id="3" name="כותרת משנה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he-IL" smtClean="0"/>
              <a:t>לחץ כדי לערוך סגנון כותרת משנה של תבנית בסיס</a:t>
            </a:r>
            <a:endParaRPr lang="he-IL"/>
          </a:p>
        </p:txBody>
      </p:sp>
      <p:sp>
        <p:nvSpPr>
          <p:cNvPr id="4" name="מציין מיקום של תאריך 3"/>
          <p:cNvSpPr>
            <a:spLocks noGrp="1"/>
          </p:cNvSpPr>
          <p:nvPr>
            <p:ph type="dt" sz="half" idx="10"/>
          </p:nvPr>
        </p:nvSpPr>
        <p:spPr/>
        <p:txBody>
          <a:bodyPr/>
          <a:lstStyle>
            <a:lvl1pPr>
              <a:defRPr/>
            </a:lvl1pPr>
          </a:lstStyle>
          <a:p>
            <a:fld id="{ADBD09FD-3D96-4D0F-9081-9BEA66D16622}" type="datetimeFigureOut">
              <a:rPr lang="he-IL" smtClean="0"/>
              <a:t>א'/ניסן/תשפ"א</a:t>
            </a:fld>
            <a:endParaRPr lang="he-IL"/>
          </a:p>
        </p:txBody>
      </p:sp>
      <p:sp>
        <p:nvSpPr>
          <p:cNvPr id="5" name="מציין מיקום של כותרת תחתונה 4"/>
          <p:cNvSpPr>
            <a:spLocks noGrp="1"/>
          </p:cNvSpPr>
          <p:nvPr>
            <p:ph type="ftr" sz="quarter" idx="11"/>
          </p:nvPr>
        </p:nvSpPr>
        <p:spPr/>
        <p:txBody>
          <a:bodyPr/>
          <a:lstStyle>
            <a:lvl1pPr>
              <a:defRPr/>
            </a:lvl1pPr>
          </a:lstStyle>
          <a:p>
            <a:endParaRPr lang="he-IL"/>
          </a:p>
        </p:txBody>
      </p:sp>
      <p:sp>
        <p:nvSpPr>
          <p:cNvPr id="6" name="מציין מיקום של מספר שקופית 5"/>
          <p:cNvSpPr>
            <a:spLocks noGrp="1"/>
          </p:cNvSpPr>
          <p:nvPr>
            <p:ph type="sldNum" sz="quarter" idx="12"/>
          </p:nvPr>
        </p:nvSpPr>
        <p:spPr/>
        <p:txBody>
          <a:bodyPr/>
          <a:lstStyle>
            <a:lvl1pPr>
              <a:defRPr/>
            </a:lvl1pPr>
          </a:lstStyle>
          <a:p>
            <a:endParaRPr lang="he-IL" dirty="0"/>
          </a:p>
        </p:txBody>
      </p:sp>
      <p:sp>
        <p:nvSpPr>
          <p:cNvPr id="7" name="מלבן מעוגל 6"/>
          <p:cNvSpPr/>
          <p:nvPr userDrawn="1"/>
        </p:nvSpPr>
        <p:spPr>
          <a:xfrm>
            <a:off x="10551245" y="1459779"/>
            <a:ext cx="1440000" cy="333375"/>
          </a:xfrm>
          <a:prstGeom prst="roundRect">
            <a:avLst/>
          </a:prstGeom>
          <a:gradFill flip="none" rotWithShape="1">
            <a:gsLst>
              <a:gs pos="0">
                <a:schemeClr val="accent2">
                  <a:lumMod val="75000"/>
                  <a:shade val="30000"/>
                  <a:satMod val="115000"/>
                </a:schemeClr>
              </a:gs>
              <a:gs pos="50000">
                <a:schemeClr val="accent2">
                  <a:lumMod val="75000"/>
                  <a:shade val="67500"/>
                  <a:satMod val="115000"/>
                </a:schemeClr>
              </a:gs>
              <a:gs pos="100000">
                <a:schemeClr val="accent2">
                  <a:lumMod val="75000"/>
                  <a:shade val="100000"/>
                  <a:satMod val="115000"/>
                </a:schemeClr>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sz="1800" dirty="0">
                <a:latin typeface="Calibri" panose="020F0502020204030204" pitchFamily="34" charset="0"/>
                <a:cs typeface="Calibri" panose="020F0502020204030204" pitchFamily="34" charset="0"/>
              </a:rPr>
              <a:t>הגדרה</a:t>
            </a:r>
          </a:p>
        </p:txBody>
      </p:sp>
      <p:sp>
        <p:nvSpPr>
          <p:cNvPr id="8" name="מלבן מעוגל 7"/>
          <p:cNvSpPr/>
          <p:nvPr userDrawn="1"/>
        </p:nvSpPr>
        <p:spPr>
          <a:xfrm>
            <a:off x="10551245" y="1926203"/>
            <a:ext cx="1440000" cy="333375"/>
          </a:xfrm>
          <a:prstGeom prst="roundRect">
            <a:avLst/>
          </a:prstGeom>
          <a:gradFill flip="none" rotWithShape="1">
            <a:gsLst>
              <a:gs pos="0">
                <a:schemeClr val="accent2">
                  <a:lumMod val="75000"/>
                  <a:shade val="30000"/>
                  <a:satMod val="115000"/>
                </a:schemeClr>
              </a:gs>
              <a:gs pos="50000">
                <a:schemeClr val="accent2">
                  <a:lumMod val="75000"/>
                  <a:shade val="67500"/>
                  <a:satMod val="115000"/>
                </a:schemeClr>
              </a:gs>
              <a:gs pos="100000">
                <a:schemeClr val="accent2">
                  <a:lumMod val="75000"/>
                  <a:shade val="100000"/>
                  <a:satMod val="115000"/>
                </a:schemeClr>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sz="1800" dirty="0">
                <a:latin typeface="Calibri" panose="020F0502020204030204" pitchFamily="34" charset="0"/>
                <a:cs typeface="Calibri" panose="020F0502020204030204" pitchFamily="34" charset="0"/>
              </a:rPr>
              <a:t>תפקיד</a:t>
            </a:r>
          </a:p>
        </p:txBody>
      </p:sp>
      <p:sp>
        <p:nvSpPr>
          <p:cNvPr id="9" name="מלבן מעוגל 8"/>
          <p:cNvSpPr/>
          <p:nvPr userDrawn="1"/>
        </p:nvSpPr>
        <p:spPr>
          <a:xfrm>
            <a:off x="10551245" y="2349102"/>
            <a:ext cx="1440000" cy="344671"/>
          </a:xfrm>
          <a:prstGeom prst="roundRect">
            <a:avLst/>
          </a:prstGeom>
          <a:gradFill flip="none" rotWithShape="1">
            <a:gsLst>
              <a:gs pos="0">
                <a:schemeClr val="accent2">
                  <a:lumMod val="75000"/>
                  <a:shade val="30000"/>
                  <a:satMod val="115000"/>
                </a:schemeClr>
              </a:gs>
              <a:gs pos="50000">
                <a:schemeClr val="accent2">
                  <a:lumMod val="75000"/>
                  <a:shade val="67500"/>
                  <a:satMod val="115000"/>
                </a:schemeClr>
              </a:gs>
              <a:gs pos="100000">
                <a:schemeClr val="accent2">
                  <a:lumMod val="75000"/>
                  <a:shade val="100000"/>
                  <a:satMod val="115000"/>
                </a:schemeClr>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sz="1800" dirty="0">
                <a:latin typeface="Calibri" panose="020F0502020204030204" pitchFamily="34" charset="0"/>
                <a:cs typeface="Calibri" panose="020F0502020204030204" pitchFamily="34" charset="0"/>
              </a:rPr>
              <a:t>סוגי ספקי </a:t>
            </a:r>
            <a:r>
              <a:rPr lang="he-IL" sz="1800" dirty="0" err="1">
                <a:latin typeface="Calibri" panose="020F0502020204030204" pitchFamily="34" charset="0"/>
                <a:cs typeface="Calibri" panose="020F0502020204030204" pitchFamily="34" charset="0"/>
              </a:rPr>
              <a:t>כח</a:t>
            </a:r>
            <a:endParaRPr lang="he-IL" sz="1800" dirty="0">
              <a:latin typeface="Calibri" panose="020F0502020204030204" pitchFamily="34" charset="0"/>
              <a:cs typeface="Calibri" panose="020F0502020204030204" pitchFamily="34" charset="0"/>
            </a:endParaRPr>
          </a:p>
        </p:txBody>
      </p:sp>
      <p:sp>
        <p:nvSpPr>
          <p:cNvPr id="10" name="מלבן מעוגל 9"/>
          <p:cNvSpPr/>
          <p:nvPr userDrawn="1"/>
        </p:nvSpPr>
        <p:spPr>
          <a:xfrm>
            <a:off x="10551245" y="2783297"/>
            <a:ext cx="1440000" cy="806910"/>
          </a:xfrm>
          <a:prstGeom prst="roundRect">
            <a:avLst/>
          </a:prstGeom>
          <a:gradFill flip="none" rotWithShape="1">
            <a:gsLst>
              <a:gs pos="0">
                <a:schemeClr val="accent2">
                  <a:lumMod val="75000"/>
                  <a:shade val="30000"/>
                  <a:satMod val="115000"/>
                </a:schemeClr>
              </a:gs>
              <a:gs pos="50000">
                <a:schemeClr val="accent2">
                  <a:lumMod val="75000"/>
                  <a:shade val="67500"/>
                  <a:satMod val="115000"/>
                </a:schemeClr>
              </a:gs>
              <a:gs pos="100000">
                <a:schemeClr val="accent2">
                  <a:lumMod val="75000"/>
                  <a:shade val="100000"/>
                  <a:satMod val="115000"/>
                </a:schemeClr>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sz="1800" dirty="0" smtClean="0">
                <a:latin typeface="Calibri" panose="020F0502020204030204" pitchFamily="34" charset="0"/>
                <a:cs typeface="Calibri" panose="020F0502020204030204" pitchFamily="34" charset="0"/>
              </a:rPr>
              <a:t>סכמת </a:t>
            </a:r>
            <a:r>
              <a:rPr lang="he-IL" sz="1800" dirty="0">
                <a:latin typeface="Calibri" panose="020F0502020204030204" pitchFamily="34" charset="0"/>
                <a:cs typeface="Calibri" panose="020F0502020204030204" pitchFamily="34" charset="0"/>
              </a:rPr>
              <a:t>מלבנים של ספק </a:t>
            </a:r>
            <a:r>
              <a:rPr lang="he-IL" sz="1800" dirty="0" err="1">
                <a:latin typeface="Calibri" panose="020F0502020204030204" pitchFamily="34" charset="0"/>
                <a:cs typeface="Calibri" panose="020F0502020204030204" pitchFamily="34" charset="0"/>
              </a:rPr>
              <a:t>כח</a:t>
            </a:r>
            <a:r>
              <a:rPr lang="he-IL" sz="1800" dirty="0">
                <a:latin typeface="Calibri" panose="020F0502020204030204" pitchFamily="34" charset="0"/>
                <a:cs typeface="Calibri" panose="020F0502020204030204" pitchFamily="34" charset="0"/>
              </a:rPr>
              <a:t> לינארי</a:t>
            </a:r>
          </a:p>
        </p:txBody>
      </p:sp>
      <p:sp>
        <p:nvSpPr>
          <p:cNvPr id="11" name="מלבן מעוגל 10"/>
          <p:cNvSpPr/>
          <p:nvPr userDrawn="1"/>
        </p:nvSpPr>
        <p:spPr>
          <a:xfrm>
            <a:off x="10551245" y="3679731"/>
            <a:ext cx="1440000" cy="628027"/>
          </a:xfrm>
          <a:prstGeom prst="roundRect">
            <a:avLst/>
          </a:prstGeom>
          <a:gradFill flip="none" rotWithShape="1">
            <a:gsLst>
              <a:gs pos="0">
                <a:schemeClr val="accent2">
                  <a:lumMod val="75000"/>
                  <a:shade val="30000"/>
                  <a:satMod val="115000"/>
                </a:schemeClr>
              </a:gs>
              <a:gs pos="50000">
                <a:schemeClr val="accent2">
                  <a:lumMod val="75000"/>
                  <a:shade val="67500"/>
                  <a:satMod val="115000"/>
                </a:schemeClr>
              </a:gs>
              <a:gs pos="100000">
                <a:schemeClr val="accent2">
                  <a:lumMod val="75000"/>
                  <a:shade val="100000"/>
                  <a:satMod val="115000"/>
                </a:schemeClr>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sz="1800" dirty="0">
                <a:latin typeface="Calibri" panose="020F0502020204030204" pitchFamily="34" charset="0"/>
                <a:cs typeface="Calibri" panose="020F0502020204030204" pitchFamily="34" charset="0"/>
              </a:rPr>
              <a:t>מבנה הספק </a:t>
            </a:r>
            <a:r>
              <a:rPr lang="he-IL" sz="1800" dirty="0" err="1">
                <a:latin typeface="Calibri" panose="020F0502020204030204" pitchFamily="34" charset="0"/>
                <a:cs typeface="Calibri" panose="020F0502020204030204" pitchFamily="34" charset="0"/>
              </a:rPr>
              <a:t>כח</a:t>
            </a:r>
            <a:endParaRPr lang="he-IL" sz="1800" dirty="0">
              <a:latin typeface="Calibri" panose="020F0502020204030204" pitchFamily="34" charset="0"/>
              <a:cs typeface="Calibri" panose="020F0502020204030204" pitchFamily="34" charset="0"/>
            </a:endParaRPr>
          </a:p>
        </p:txBody>
      </p:sp>
      <p:sp>
        <p:nvSpPr>
          <p:cNvPr id="12" name="מלבן מעוגל 11"/>
          <p:cNvSpPr/>
          <p:nvPr userDrawn="1"/>
        </p:nvSpPr>
        <p:spPr>
          <a:xfrm>
            <a:off x="10557600" y="4367583"/>
            <a:ext cx="1440000" cy="522735"/>
          </a:xfrm>
          <a:prstGeom prst="roundRect">
            <a:avLst/>
          </a:prstGeom>
          <a:gradFill flip="none" rotWithShape="1">
            <a:gsLst>
              <a:gs pos="0">
                <a:schemeClr val="accent2">
                  <a:lumMod val="75000"/>
                  <a:shade val="30000"/>
                  <a:satMod val="115000"/>
                </a:schemeClr>
              </a:gs>
              <a:gs pos="50000">
                <a:schemeClr val="accent2">
                  <a:lumMod val="75000"/>
                  <a:shade val="67500"/>
                  <a:satMod val="115000"/>
                </a:schemeClr>
              </a:gs>
              <a:gs pos="100000">
                <a:schemeClr val="accent2">
                  <a:lumMod val="75000"/>
                  <a:shade val="100000"/>
                  <a:satMod val="115000"/>
                </a:schemeClr>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sz="1800" dirty="0">
                <a:latin typeface="Calibri" panose="020F0502020204030204" pitchFamily="34" charset="0"/>
                <a:cs typeface="Calibri" panose="020F0502020204030204" pitchFamily="34" charset="0"/>
              </a:rPr>
              <a:t>מהלך המתחים</a:t>
            </a:r>
          </a:p>
        </p:txBody>
      </p:sp>
    </p:spTree>
    <p:extLst>
      <p:ext uri="{BB962C8B-B14F-4D97-AF65-F5344CB8AC3E}">
        <p14:creationId xmlns:p14="http://schemas.microsoft.com/office/powerpoint/2010/main" val="2755571007"/>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cSld name="כותרת ותוכן">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lang="he-IL" smtClean="0"/>
              <a:t>לחץ כדי לערוך סגנון כותרת של תבנית בסיס</a:t>
            </a:r>
            <a:endParaRPr lang="he-IL"/>
          </a:p>
        </p:txBody>
      </p:sp>
      <p:sp>
        <p:nvSpPr>
          <p:cNvPr id="3" name="מציין מיקום תוכן 2"/>
          <p:cNvSpPr>
            <a:spLocks noGrp="1"/>
          </p:cNvSpPr>
          <p:nvPr>
            <p:ph idx="1"/>
          </p:nvPr>
        </p:nvSpPr>
        <p:spPr/>
        <p:txBody>
          <a:bodyPr/>
          <a:lstStyle/>
          <a:p>
            <a:pPr lvl="0"/>
            <a:r>
              <a:rPr lang="he-IL" dirty="0" smtClean="0"/>
              <a:t>לחץ כדי לערוך סגנונות טקסט של תבנית בסיס</a:t>
            </a:r>
          </a:p>
          <a:p>
            <a:pPr lvl="1"/>
            <a:r>
              <a:rPr lang="he-IL" dirty="0" smtClean="0"/>
              <a:t>רמה שנייה</a:t>
            </a:r>
          </a:p>
          <a:p>
            <a:pPr lvl="2"/>
            <a:r>
              <a:rPr lang="he-IL" dirty="0" smtClean="0"/>
              <a:t>רמה שלישית</a:t>
            </a:r>
          </a:p>
          <a:p>
            <a:pPr lvl="3"/>
            <a:r>
              <a:rPr lang="he-IL" dirty="0" smtClean="0"/>
              <a:t>רמה רביעית</a:t>
            </a:r>
          </a:p>
          <a:p>
            <a:pPr lvl="4"/>
            <a:r>
              <a:rPr lang="he-IL" dirty="0" smtClean="0"/>
              <a:t>רמה חמישית</a:t>
            </a:r>
            <a:endParaRPr lang="he-IL" dirty="0"/>
          </a:p>
        </p:txBody>
      </p:sp>
      <p:sp>
        <p:nvSpPr>
          <p:cNvPr id="4" name="Rectangle 4"/>
          <p:cNvSpPr>
            <a:spLocks noGrp="1" noChangeArrowheads="1"/>
          </p:cNvSpPr>
          <p:nvPr>
            <p:ph type="dt" sz="half" idx="10"/>
          </p:nvPr>
        </p:nvSpPr>
        <p:spPr/>
        <p:txBody>
          <a:bodyPr/>
          <a:lstStyle>
            <a:lvl1pPr>
              <a:defRPr/>
            </a:lvl1pPr>
          </a:lstStyle>
          <a:p>
            <a:pPr>
              <a:defRPr/>
            </a:pPr>
            <a:endParaRPr lang="en-US"/>
          </a:p>
        </p:txBody>
      </p:sp>
      <p:sp>
        <p:nvSpPr>
          <p:cNvPr id="5" name="Rectangle 5"/>
          <p:cNvSpPr>
            <a:spLocks noGrp="1" noChangeArrowheads="1"/>
          </p:cNvSpPr>
          <p:nvPr>
            <p:ph type="ftr" sz="quarter" idx="11"/>
          </p:nvPr>
        </p:nvSpPr>
        <p:spPr>
          <a:xfrm>
            <a:off x="4165600" y="6245225"/>
            <a:ext cx="3860800" cy="476250"/>
          </a:xfrm>
          <a:prstGeom prst="rect">
            <a:avLst/>
          </a:prstGeom>
        </p:spPr>
        <p:txBody>
          <a:bodyPr/>
          <a:lstStyle>
            <a:lvl1pPr algn="r" rtl="1" eaLnBrk="1" hangingPunct="1">
              <a:defRPr>
                <a:latin typeface="Arial" charset="0"/>
              </a:defRPr>
            </a:lvl1pPr>
          </a:lstStyle>
          <a:p>
            <a:pPr>
              <a:defRPr/>
            </a:pPr>
            <a:endParaRPr lang="en-US"/>
          </a:p>
        </p:txBody>
      </p:sp>
      <p:sp>
        <p:nvSpPr>
          <p:cNvPr id="6" name="Rectangle 6"/>
          <p:cNvSpPr>
            <a:spLocks noGrp="1" noChangeArrowheads="1"/>
          </p:cNvSpPr>
          <p:nvPr>
            <p:ph type="sldNum" sz="quarter" idx="12"/>
          </p:nvPr>
        </p:nvSpPr>
        <p:spPr/>
        <p:txBody>
          <a:bodyPr/>
          <a:lstStyle>
            <a:lvl1pPr>
              <a:defRPr smtClean="0"/>
            </a:lvl1pPr>
          </a:lstStyle>
          <a:p>
            <a:pPr>
              <a:defRPr/>
            </a:pPr>
            <a:fld id="{41F2BA31-0291-439E-A706-AA1B0DC6D375}" type="slidenum">
              <a:rPr lang="he-IL" altLang="he-IL"/>
              <a:pPr>
                <a:defRPr/>
              </a:pPr>
              <a:t>‹#›</a:t>
            </a:fld>
            <a:endParaRPr lang="en-US" altLang="he-IL"/>
          </a:p>
        </p:txBody>
      </p:sp>
      <p:sp>
        <p:nvSpPr>
          <p:cNvPr id="7" name="מלבן מעוגל 6"/>
          <p:cNvSpPr/>
          <p:nvPr userDrawn="1"/>
        </p:nvSpPr>
        <p:spPr>
          <a:xfrm>
            <a:off x="10551245" y="1459779"/>
            <a:ext cx="1440000" cy="333375"/>
          </a:xfrm>
          <a:prstGeom prst="roundRect">
            <a:avLst/>
          </a:prstGeom>
          <a:gradFill flip="none" rotWithShape="1">
            <a:gsLst>
              <a:gs pos="0">
                <a:schemeClr val="accent2">
                  <a:lumMod val="75000"/>
                  <a:shade val="30000"/>
                  <a:satMod val="115000"/>
                </a:schemeClr>
              </a:gs>
              <a:gs pos="50000">
                <a:schemeClr val="accent2">
                  <a:lumMod val="75000"/>
                  <a:shade val="67500"/>
                  <a:satMod val="115000"/>
                </a:schemeClr>
              </a:gs>
              <a:gs pos="100000">
                <a:schemeClr val="accent2">
                  <a:lumMod val="75000"/>
                  <a:shade val="100000"/>
                  <a:satMod val="115000"/>
                </a:schemeClr>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sz="1800" dirty="0">
                <a:latin typeface="Calibri" panose="020F0502020204030204" pitchFamily="34" charset="0"/>
                <a:cs typeface="Calibri" panose="020F0502020204030204" pitchFamily="34" charset="0"/>
              </a:rPr>
              <a:t>הגדרה</a:t>
            </a:r>
          </a:p>
        </p:txBody>
      </p:sp>
      <p:sp>
        <p:nvSpPr>
          <p:cNvPr id="8" name="מלבן מעוגל 7"/>
          <p:cNvSpPr/>
          <p:nvPr userDrawn="1"/>
        </p:nvSpPr>
        <p:spPr>
          <a:xfrm>
            <a:off x="10551245" y="1926203"/>
            <a:ext cx="1440000" cy="333375"/>
          </a:xfrm>
          <a:prstGeom prst="roundRect">
            <a:avLst/>
          </a:prstGeom>
          <a:gradFill flip="none" rotWithShape="1">
            <a:gsLst>
              <a:gs pos="0">
                <a:schemeClr val="accent2">
                  <a:lumMod val="75000"/>
                  <a:shade val="30000"/>
                  <a:satMod val="115000"/>
                </a:schemeClr>
              </a:gs>
              <a:gs pos="50000">
                <a:schemeClr val="accent2">
                  <a:lumMod val="75000"/>
                  <a:shade val="67500"/>
                  <a:satMod val="115000"/>
                </a:schemeClr>
              </a:gs>
              <a:gs pos="100000">
                <a:schemeClr val="accent2">
                  <a:lumMod val="75000"/>
                  <a:shade val="100000"/>
                  <a:satMod val="115000"/>
                </a:schemeClr>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sz="1800" dirty="0">
                <a:latin typeface="Calibri" panose="020F0502020204030204" pitchFamily="34" charset="0"/>
                <a:cs typeface="Calibri" panose="020F0502020204030204" pitchFamily="34" charset="0"/>
              </a:rPr>
              <a:t>תפקיד</a:t>
            </a:r>
          </a:p>
        </p:txBody>
      </p:sp>
      <p:sp>
        <p:nvSpPr>
          <p:cNvPr id="9" name="מלבן מעוגל 8"/>
          <p:cNvSpPr/>
          <p:nvPr userDrawn="1"/>
        </p:nvSpPr>
        <p:spPr>
          <a:xfrm>
            <a:off x="10551245" y="2349102"/>
            <a:ext cx="1440000" cy="344671"/>
          </a:xfrm>
          <a:prstGeom prst="roundRect">
            <a:avLst/>
          </a:prstGeom>
          <a:gradFill flip="none" rotWithShape="1">
            <a:gsLst>
              <a:gs pos="0">
                <a:schemeClr val="accent2">
                  <a:lumMod val="75000"/>
                  <a:shade val="30000"/>
                  <a:satMod val="115000"/>
                </a:schemeClr>
              </a:gs>
              <a:gs pos="50000">
                <a:schemeClr val="accent2">
                  <a:lumMod val="75000"/>
                  <a:shade val="67500"/>
                  <a:satMod val="115000"/>
                </a:schemeClr>
              </a:gs>
              <a:gs pos="100000">
                <a:schemeClr val="accent2">
                  <a:lumMod val="75000"/>
                  <a:shade val="100000"/>
                  <a:satMod val="115000"/>
                </a:schemeClr>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sz="1800" dirty="0">
                <a:latin typeface="Calibri" panose="020F0502020204030204" pitchFamily="34" charset="0"/>
                <a:cs typeface="Calibri" panose="020F0502020204030204" pitchFamily="34" charset="0"/>
              </a:rPr>
              <a:t>סוגי ספקי </a:t>
            </a:r>
            <a:r>
              <a:rPr lang="he-IL" sz="1800" dirty="0" err="1">
                <a:latin typeface="Calibri" panose="020F0502020204030204" pitchFamily="34" charset="0"/>
                <a:cs typeface="Calibri" panose="020F0502020204030204" pitchFamily="34" charset="0"/>
              </a:rPr>
              <a:t>כח</a:t>
            </a:r>
            <a:endParaRPr lang="he-IL" sz="1800" dirty="0">
              <a:latin typeface="Calibri" panose="020F0502020204030204" pitchFamily="34" charset="0"/>
              <a:cs typeface="Calibri" panose="020F0502020204030204" pitchFamily="34" charset="0"/>
            </a:endParaRPr>
          </a:p>
        </p:txBody>
      </p:sp>
      <p:sp>
        <p:nvSpPr>
          <p:cNvPr id="10" name="מלבן מעוגל 9"/>
          <p:cNvSpPr/>
          <p:nvPr userDrawn="1"/>
        </p:nvSpPr>
        <p:spPr>
          <a:xfrm>
            <a:off x="10551245" y="2783297"/>
            <a:ext cx="1440000" cy="806910"/>
          </a:xfrm>
          <a:prstGeom prst="roundRect">
            <a:avLst/>
          </a:prstGeom>
          <a:gradFill flip="none" rotWithShape="1">
            <a:gsLst>
              <a:gs pos="0">
                <a:schemeClr val="accent2">
                  <a:lumMod val="75000"/>
                  <a:shade val="30000"/>
                  <a:satMod val="115000"/>
                </a:schemeClr>
              </a:gs>
              <a:gs pos="50000">
                <a:schemeClr val="accent2">
                  <a:lumMod val="75000"/>
                  <a:shade val="67500"/>
                  <a:satMod val="115000"/>
                </a:schemeClr>
              </a:gs>
              <a:gs pos="100000">
                <a:schemeClr val="accent2">
                  <a:lumMod val="75000"/>
                  <a:shade val="100000"/>
                  <a:satMod val="115000"/>
                </a:schemeClr>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sz="1800" dirty="0">
                <a:latin typeface="Calibri" panose="020F0502020204030204" pitchFamily="34" charset="0"/>
                <a:cs typeface="Calibri" panose="020F0502020204030204" pitchFamily="34" charset="0"/>
              </a:rPr>
              <a:t>סכמת מלבנים של ספק </a:t>
            </a:r>
            <a:r>
              <a:rPr lang="he-IL" sz="1800" dirty="0" err="1">
                <a:latin typeface="Calibri" panose="020F0502020204030204" pitchFamily="34" charset="0"/>
                <a:cs typeface="Calibri" panose="020F0502020204030204" pitchFamily="34" charset="0"/>
              </a:rPr>
              <a:t>כח</a:t>
            </a:r>
            <a:r>
              <a:rPr lang="he-IL" sz="1800" dirty="0">
                <a:latin typeface="Calibri" panose="020F0502020204030204" pitchFamily="34" charset="0"/>
                <a:cs typeface="Calibri" panose="020F0502020204030204" pitchFamily="34" charset="0"/>
              </a:rPr>
              <a:t> לינארי</a:t>
            </a:r>
          </a:p>
        </p:txBody>
      </p:sp>
      <p:sp>
        <p:nvSpPr>
          <p:cNvPr id="11" name="מלבן מעוגל 10"/>
          <p:cNvSpPr/>
          <p:nvPr userDrawn="1"/>
        </p:nvSpPr>
        <p:spPr>
          <a:xfrm>
            <a:off x="10551245" y="3679731"/>
            <a:ext cx="1440000" cy="628027"/>
          </a:xfrm>
          <a:prstGeom prst="roundRect">
            <a:avLst/>
          </a:prstGeom>
          <a:gradFill flip="none" rotWithShape="1">
            <a:gsLst>
              <a:gs pos="0">
                <a:schemeClr val="accent2">
                  <a:lumMod val="75000"/>
                  <a:shade val="30000"/>
                  <a:satMod val="115000"/>
                </a:schemeClr>
              </a:gs>
              <a:gs pos="50000">
                <a:schemeClr val="accent2">
                  <a:lumMod val="75000"/>
                  <a:shade val="67500"/>
                  <a:satMod val="115000"/>
                </a:schemeClr>
              </a:gs>
              <a:gs pos="100000">
                <a:schemeClr val="accent2">
                  <a:lumMod val="75000"/>
                  <a:shade val="100000"/>
                  <a:satMod val="115000"/>
                </a:schemeClr>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sz="1800" dirty="0">
                <a:latin typeface="Calibri" panose="020F0502020204030204" pitchFamily="34" charset="0"/>
                <a:cs typeface="Calibri" panose="020F0502020204030204" pitchFamily="34" charset="0"/>
              </a:rPr>
              <a:t>מבנה הספק </a:t>
            </a:r>
            <a:r>
              <a:rPr lang="he-IL" sz="1800" dirty="0" err="1">
                <a:latin typeface="Calibri" panose="020F0502020204030204" pitchFamily="34" charset="0"/>
                <a:cs typeface="Calibri" panose="020F0502020204030204" pitchFamily="34" charset="0"/>
              </a:rPr>
              <a:t>כח</a:t>
            </a:r>
            <a:endParaRPr lang="he-IL" sz="1800" dirty="0">
              <a:latin typeface="Calibri" panose="020F0502020204030204" pitchFamily="34" charset="0"/>
              <a:cs typeface="Calibri" panose="020F0502020204030204" pitchFamily="34" charset="0"/>
            </a:endParaRPr>
          </a:p>
        </p:txBody>
      </p:sp>
      <p:sp>
        <p:nvSpPr>
          <p:cNvPr id="12" name="מלבן מעוגל 11"/>
          <p:cNvSpPr/>
          <p:nvPr userDrawn="1"/>
        </p:nvSpPr>
        <p:spPr>
          <a:xfrm>
            <a:off x="10557600" y="4367583"/>
            <a:ext cx="1440000" cy="522735"/>
          </a:xfrm>
          <a:prstGeom prst="roundRect">
            <a:avLst/>
          </a:prstGeom>
          <a:gradFill flip="none" rotWithShape="1">
            <a:gsLst>
              <a:gs pos="0">
                <a:schemeClr val="accent2">
                  <a:lumMod val="75000"/>
                  <a:shade val="30000"/>
                  <a:satMod val="115000"/>
                </a:schemeClr>
              </a:gs>
              <a:gs pos="50000">
                <a:schemeClr val="accent2">
                  <a:lumMod val="75000"/>
                  <a:shade val="67500"/>
                  <a:satMod val="115000"/>
                </a:schemeClr>
              </a:gs>
              <a:gs pos="100000">
                <a:schemeClr val="accent2">
                  <a:lumMod val="75000"/>
                  <a:shade val="100000"/>
                  <a:satMod val="115000"/>
                </a:schemeClr>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sz="1800" dirty="0">
                <a:latin typeface="Calibri" panose="020F0502020204030204" pitchFamily="34" charset="0"/>
                <a:cs typeface="Calibri" panose="020F0502020204030204" pitchFamily="34" charset="0"/>
              </a:rPr>
              <a:t>מהלך המתחים</a:t>
            </a:r>
          </a:p>
        </p:txBody>
      </p:sp>
    </p:spTree>
    <p:extLst>
      <p:ext uri="{BB962C8B-B14F-4D97-AF65-F5344CB8AC3E}">
        <p14:creationId xmlns:p14="http://schemas.microsoft.com/office/powerpoint/2010/main" val="713764129"/>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a:gsLst>
            <a:gs pos="0">
              <a:schemeClr val="bg1"/>
            </a:gs>
            <a:gs pos="75000">
              <a:schemeClr val="bg2"/>
            </a:gs>
          </a:gsLst>
          <a:lin ang="8100000" scaled="1"/>
        </a:gradFill>
        <a:effectLst/>
      </p:bgPr>
    </p:bg>
    <p:spTree>
      <p:nvGrpSpPr>
        <p:cNvPr id="1" name=""/>
        <p:cNvGrpSpPr/>
        <p:nvPr/>
      </p:nvGrpSpPr>
      <p:grpSpPr>
        <a:xfrm>
          <a:off x="0" y="0"/>
          <a:ext cx="0" cy="0"/>
          <a:chOff x="0" y="0"/>
          <a:chExt cx="0" cy="0"/>
        </a:xfrm>
      </p:grpSpPr>
      <p:sp>
        <p:nvSpPr>
          <p:cNvPr id="1026" name="מציין מיקום של כותרת 1"/>
          <p:cNvSpPr>
            <a:spLocks noGrp="1"/>
          </p:cNvSpPr>
          <p:nvPr>
            <p:ph type="title"/>
          </p:nvPr>
        </p:nvSpPr>
        <p:spPr bwMode="auto">
          <a:xfrm>
            <a:off x="609600" y="274638"/>
            <a:ext cx="109728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he-IL" smtClean="0"/>
              <a:t>לחץ כדי לערוך סגנון כותרת של תבנית בסיס</a:t>
            </a:r>
          </a:p>
        </p:txBody>
      </p:sp>
      <p:sp>
        <p:nvSpPr>
          <p:cNvPr id="1027" name="מציין מיקום טקסט 2"/>
          <p:cNvSpPr>
            <a:spLocks noGrp="1"/>
          </p:cNvSpPr>
          <p:nvPr>
            <p:ph type="body" idx="1"/>
          </p:nvPr>
        </p:nvSpPr>
        <p:spPr bwMode="auto">
          <a:xfrm>
            <a:off x="609600" y="1600201"/>
            <a:ext cx="109728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p>
        </p:txBody>
      </p:sp>
      <p:sp>
        <p:nvSpPr>
          <p:cNvPr id="4" name="מציין מיקום של תאריך 3"/>
          <p:cNvSpPr>
            <a:spLocks noGrp="1"/>
          </p:cNvSpPr>
          <p:nvPr>
            <p:ph type="dt" sz="half" idx="2"/>
          </p:nvPr>
        </p:nvSpPr>
        <p:spPr>
          <a:xfrm>
            <a:off x="8737600" y="6356351"/>
            <a:ext cx="2844800" cy="365125"/>
          </a:xfrm>
          <a:prstGeom prst="rect">
            <a:avLst/>
          </a:prstGeom>
        </p:spPr>
        <p:txBody>
          <a:bodyPr vert="horz" lIns="91440" tIns="45720" rIns="91440" bIns="45720" rtlCol="1" anchor="ctr"/>
          <a:lstStyle>
            <a:lvl1pPr algn="r" fontAlgn="auto">
              <a:spcBef>
                <a:spcPts val="0"/>
              </a:spcBef>
              <a:spcAft>
                <a:spcPts val="0"/>
              </a:spcAft>
              <a:defRPr sz="1200">
                <a:solidFill>
                  <a:schemeClr val="tx1">
                    <a:tint val="75000"/>
                  </a:schemeClr>
                </a:solidFill>
                <a:latin typeface="+mn-lt"/>
                <a:cs typeface="+mn-cs"/>
              </a:defRPr>
            </a:lvl1pPr>
          </a:lstStyle>
          <a:p>
            <a:fld id="{ADBD09FD-3D96-4D0F-9081-9BEA66D16622}" type="datetimeFigureOut">
              <a:rPr lang="he-IL" smtClean="0"/>
              <a:t>א'/ניסן/תשפ"א</a:t>
            </a:fld>
            <a:endParaRPr lang="he-IL"/>
          </a:p>
        </p:txBody>
      </p:sp>
      <p:sp>
        <p:nvSpPr>
          <p:cNvPr id="5" name="מציין מיקום של כותרת תחתונה 4"/>
          <p:cNvSpPr>
            <a:spLocks noGrp="1"/>
          </p:cNvSpPr>
          <p:nvPr>
            <p:ph type="ftr" sz="quarter" idx="3"/>
          </p:nvPr>
        </p:nvSpPr>
        <p:spPr>
          <a:xfrm>
            <a:off x="4165600" y="6356351"/>
            <a:ext cx="3860800" cy="365125"/>
          </a:xfrm>
          <a:prstGeom prst="rect">
            <a:avLst/>
          </a:prstGeom>
        </p:spPr>
        <p:txBody>
          <a:bodyPr vert="horz" lIns="91440" tIns="45720" rIns="91440" bIns="45720" rtlCol="1" anchor="ctr"/>
          <a:lstStyle>
            <a:lvl1pPr algn="ctr" fontAlgn="auto">
              <a:spcBef>
                <a:spcPts val="0"/>
              </a:spcBef>
              <a:spcAft>
                <a:spcPts val="0"/>
              </a:spcAft>
              <a:defRPr sz="1200">
                <a:solidFill>
                  <a:schemeClr val="tx1">
                    <a:tint val="75000"/>
                  </a:schemeClr>
                </a:solidFill>
                <a:latin typeface="+mn-lt"/>
                <a:cs typeface="+mn-cs"/>
              </a:defRPr>
            </a:lvl1pPr>
          </a:lstStyle>
          <a:p>
            <a:endParaRPr lang="he-IL"/>
          </a:p>
        </p:txBody>
      </p:sp>
      <p:sp>
        <p:nvSpPr>
          <p:cNvPr id="6" name="מציין מיקום של מספר שקופית 5"/>
          <p:cNvSpPr>
            <a:spLocks noGrp="1"/>
          </p:cNvSpPr>
          <p:nvPr>
            <p:ph type="sldNum" sz="quarter" idx="4"/>
          </p:nvPr>
        </p:nvSpPr>
        <p:spPr>
          <a:xfrm>
            <a:off x="628011" y="6466569"/>
            <a:ext cx="2844800" cy="365125"/>
          </a:xfrm>
          <a:prstGeom prst="rect">
            <a:avLst/>
          </a:prstGeom>
        </p:spPr>
        <p:txBody>
          <a:bodyPr vert="horz" lIns="91440" tIns="45720" rIns="91440" bIns="45720" rtlCol="1" anchor="ctr"/>
          <a:lstStyle>
            <a:lvl1pPr algn="l" fontAlgn="auto">
              <a:spcBef>
                <a:spcPts val="0"/>
              </a:spcBef>
              <a:spcAft>
                <a:spcPts val="0"/>
              </a:spcAft>
              <a:defRPr sz="1200">
                <a:solidFill>
                  <a:schemeClr val="tx1">
                    <a:tint val="75000"/>
                  </a:schemeClr>
                </a:solidFill>
                <a:latin typeface="+mn-lt"/>
                <a:cs typeface="+mn-cs"/>
              </a:defRPr>
            </a:lvl1pPr>
          </a:lstStyle>
          <a:p>
            <a:fld id="{AB13DA8D-250F-4CFF-AB12-903A48B4B0AD}" type="slidenum">
              <a:rPr lang="he-IL" smtClean="0"/>
              <a:t>‹#›</a:t>
            </a:fld>
            <a:endParaRPr lang="he-IL"/>
          </a:p>
        </p:txBody>
      </p:sp>
      <p:sp>
        <p:nvSpPr>
          <p:cNvPr id="7" name="מלבן 6"/>
          <p:cNvSpPr/>
          <p:nvPr userDrawn="1"/>
        </p:nvSpPr>
        <p:spPr>
          <a:xfrm>
            <a:off x="0" y="6498000"/>
            <a:ext cx="12192000" cy="360000"/>
          </a:xfrm>
          <a:prstGeom prst="rect">
            <a:avLst/>
          </a:prstGeom>
          <a:gradFill flip="none" rotWithShape="1">
            <a:gsLst>
              <a:gs pos="0">
                <a:schemeClr val="accent2">
                  <a:lumMod val="75000"/>
                  <a:shade val="30000"/>
                  <a:satMod val="115000"/>
                </a:schemeClr>
              </a:gs>
              <a:gs pos="50000">
                <a:schemeClr val="accent2">
                  <a:lumMod val="75000"/>
                  <a:shade val="67500"/>
                  <a:satMod val="115000"/>
                </a:schemeClr>
              </a:gs>
              <a:gs pos="100000">
                <a:schemeClr val="accent2">
                  <a:lumMod val="75000"/>
                  <a:shade val="100000"/>
                  <a:satMod val="115000"/>
                </a:schemeClr>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8" name="משולש ישר-זווית 7"/>
          <p:cNvSpPr/>
          <p:nvPr userDrawn="1"/>
        </p:nvSpPr>
        <p:spPr>
          <a:xfrm>
            <a:off x="1968" y="5791039"/>
            <a:ext cx="1080000" cy="1080000"/>
          </a:xfrm>
          <a:prstGeom prst="rtTriangle">
            <a:avLst/>
          </a:prstGeom>
          <a:solidFill>
            <a:schemeClr val="accent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9" name="משולש ישר-זווית 8"/>
          <p:cNvSpPr/>
          <p:nvPr userDrawn="1"/>
        </p:nvSpPr>
        <p:spPr>
          <a:xfrm>
            <a:off x="0" y="6147332"/>
            <a:ext cx="720000" cy="720000"/>
          </a:xfrm>
          <a:prstGeom prst="rtTriangle">
            <a:avLst/>
          </a:prstGeom>
          <a:solidFill>
            <a:schemeClr val="accent1">
              <a:lumMod val="75000"/>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10" name="משולש ישר-זווית 9"/>
          <p:cNvSpPr/>
          <p:nvPr userDrawn="1"/>
        </p:nvSpPr>
        <p:spPr>
          <a:xfrm>
            <a:off x="0" y="6507332"/>
            <a:ext cx="360000" cy="360000"/>
          </a:xfrm>
          <a:prstGeom prst="rtTriangle">
            <a:avLst/>
          </a:prstGeom>
          <a:solidFill>
            <a:srgbClr val="1D6295"/>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11" name="TextBox 10"/>
          <p:cNvSpPr txBox="1"/>
          <p:nvPr userDrawn="1"/>
        </p:nvSpPr>
        <p:spPr>
          <a:xfrm>
            <a:off x="1119629" y="6506238"/>
            <a:ext cx="3337996" cy="369332"/>
          </a:xfrm>
          <a:prstGeom prst="rect">
            <a:avLst/>
          </a:prstGeom>
          <a:noFill/>
        </p:spPr>
        <p:txBody>
          <a:bodyPr wrap="square" rtlCol="1">
            <a:spAutoFit/>
          </a:bodyPr>
          <a:lstStyle/>
          <a:p>
            <a:pPr algn="l"/>
            <a:r>
              <a:rPr lang="he-IL" dirty="0" smtClean="0">
                <a:solidFill>
                  <a:schemeClr val="bg1"/>
                </a:solidFill>
                <a:latin typeface="AdumaFOT Regular" panose="02000500000000000000" pitchFamily="50" charset="-79"/>
                <a:cs typeface="AdumaFOT Regular" panose="02000500000000000000" pitchFamily="50" charset="-79"/>
              </a:rPr>
              <a:t>נושא השיעור - ספק </a:t>
            </a:r>
            <a:r>
              <a:rPr lang="he-IL" dirty="0" err="1" smtClean="0">
                <a:solidFill>
                  <a:schemeClr val="bg1"/>
                </a:solidFill>
                <a:latin typeface="AdumaFOT Regular" panose="02000500000000000000" pitchFamily="50" charset="-79"/>
                <a:cs typeface="AdumaFOT Regular" panose="02000500000000000000" pitchFamily="50" charset="-79"/>
              </a:rPr>
              <a:t>כח</a:t>
            </a:r>
            <a:endParaRPr lang="he-IL" dirty="0">
              <a:solidFill>
                <a:schemeClr val="bg1"/>
              </a:solidFill>
              <a:latin typeface="AdumaFOT Regular" panose="02000500000000000000" pitchFamily="50" charset="-79"/>
              <a:cs typeface="AdumaFOT Regular" panose="02000500000000000000" pitchFamily="50" charset="-79"/>
            </a:endParaRPr>
          </a:p>
        </p:txBody>
      </p:sp>
      <p:sp>
        <p:nvSpPr>
          <p:cNvPr id="12" name="TextBox 11"/>
          <p:cNvSpPr txBox="1"/>
          <p:nvPr userDrawn="1"/>
        </p:nvSpPr>
        <p:spPr>
          <a:xfrm>
            <a:off x="5334000" y="6498000"/>
            <a:ext cx="1524000" cy="369332"/>
          </a:xfrm>
          <a:prstGeom prst="rect">
            <a:avLst/>
          </a:prstGeom>
          <a:noFill/>
        </p:spPr>
        <p:txBody>
          <a:bodyPr wrap="square" rtlCol="1">
            <a:spAutoFit/>
          </a:bodyPr>
          <a:lstStyle/>
          <a:p>
            <a:pPr algn="ctr"/>
            <a:r>
              <a:rPr lang="he-IL" dirty="0" smtClean="0">
                <a:solidFill>
                  <a:schemeClr val="bg1"/>
                </a:solidFill>
                <a:latin typeface="AdumaFOT Regular" panose="02000500000000000000" pitchFamily="50" charset="-79"/>
                <a:cs typeface="AdumaFOT Regular" panose="02000500000000000000" pitchFamily="50" charset="-79"/>
              </a:rPr>
              <a:t>- שמור -</a:t>
            </a:r>
            <a:endParaRPr lang="he-IL" dirty="0">
              <a:solidFill>
                <a:schemeClr val="bg1"/>
              </a:solidFill>
              <a:latin typeface="AdumaFOT Regular" panose="02000500000000000000" pitchFamily="50" charset="-79"/>
              <a:cs typeface="AdumaFOT Regular" panose="02000500000000000000" pitchFamily="50" charset="-79"/>
            </a:endParaRPr>
          </a:p>
        </p:txBody>
      </p:sp>
      <p:sp>
        <p:nvSpPr>
          <p:cNvPr id="13" name="TextBox 12"/>
          <p:cNvSpPr txBox="1"/>
          <p:nvPr userDrawn="1"/>
        </p:nvSpPr>
        <p:spPr>
          <a:xfrm>
            <a:off x="11443199" y="6502519"/>
            <a:ext cx="748801" cy="369332"/>
          </a:xfrm>
          <a:prstGeom prst="rect">
            <a:avLst/>
          </a:prstGeom>
          <a:noFill/>
        </p:spPr>
        <p:txBody>
          <a:bodyPr wrap="square" rtlCol="1">
            <a:spAutoFit/>
          </a:bodyPr>
          <a:lstStyle/>
          <a:p>
            <a:pPr algn="ctr"/>
            <a:fld id="{224A21E7-E295-4FC2-B959-E5C84115D218}" type="slidenum">
              <a:rPr lang="he-IL" smtClean="0">
                <a:solidFill>
                  <a:schemeClr val="bg1"/>
                </a:solidFill>
                <a:latin typeface="AdumaFOT Regular" panose="02000500000000000000" pitchFamily="50" charset="-79"/>
                <a:cs typeface="AdumaFOT Regular" panose="02000500000000000000" pitchFamily="50" charset="-79"/>
              </a:rPr>
              <a:t>‹#›</a:t>
            </a:fld>
            <a:endParaRPr lang="he-IL" dirty="0">
              <a:solidFill>
                <a:schemeClr val="bg1"/>
              </a:solidFill>
              <a:latin typeface="AdumaFOT Regular" panose="02000500000000000000" pitchFamily="50" charset="-79"/>
              <a:cs typeface="AdumaFOT Regular" panose="02000500000000000000" pitchFamily="50" charset="-79"/>
            </a:endParaRPr>
          </a:p>
        </p:txBody>
      </p:sp>
      <p:sp>
        <p:nvSpPr>
          <p:cNvPr id="14" name="אליפסה 13"/>
          <p:cNvSpPr/>
          <p:nvPr userDrawn="1"/>
        </p:nvSpPr>
        <p:spPr>
          <a:xfrm>
            <a:off x="180000" y="179224"/>
            <a:ext cx="720000" cy="720000"/>
          </a:xfrm>
          <a:prstGeom prst="ellipse">
            <a:avLst/>
          </a:prstGeom>
          <a:blipFill>
            <a:blip r:embed="rId4"/>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cxnSp>
        <p:nvCxnSpPr>
          <p:cNvPr id="15" name="מחבר ישר 14"/>
          <p:cNvCxnSpPr/>
          <p:nvPr userDrawn="1"/>
        </p:nvCxnSpPr>
        <p:spPr>
          <a:xfrm>
            <a:off x="10344150" y="1458000"/>
            <a:ext cx="0" cy="4860000"/>
          </a:xfrm>
          <a:prstGeom prst="line">
            <a:avLst/>
          </a:prstGeom>
          <a:ln w="19050">
            <a:solidFill>
              <a:srgbClr val="1D6295"/>
            </a:solidFill>
          </a:ln>
        </p:spPr>
        <p:style>
          <a:lnRef idx="1">
            <a:schemeClr val="accent1"/>
          </a:lnRef>
          <a:fillRef idx="0">
            <a:schemeClr val="accent1"/>
          </a:fillRef>
          <a:effectRef idx="0">
            <a:schemeClr val="accent1"/>
          </a:effectRef>
          <a:fontRef idx="minor">
            <a:schemeClr val="tx1"/>
          </a:fontRef>
        </p:style>
      </p:cxnSp>
      <p:cxnSp>
        <p:nvCxnSpPr>
          <p:cNvPr id="16" name="מחבר ישר 15"/>
          <p:cNvCxnSpPr/>
          <p:nvPr userDrawn="1"/>
        </p:nvCxnSpPr>
        <p:spPr>
          <a:xfrm flipH="1">
            <a:off x="3144150" y="899242"/>
            <a:ext cx="7200000" cy="0"/>
          </a:xfrm>
          <a:prstGeom prst="line">
            <a:avLst/>
          </a:prstGeom>
          <a:ln w="50800" cap="rnd">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779602101"/>
      </p:ext>
    </p:extLst>
  </p:cSld>
  <p:clrMap bg1="lt1" tx1="dk1" bg2="lt2" tx2="dk2" accent1="accent1" accent2="accent2" accent3="accent3" accent4="accent4" accent5="accent5" accent6="accent6" hlink="hlink" folHlink="folHlink"/>
  <p:sldLayoutIdLst>
    <p:sldLayoutId id="2147483751" r:id="rId1"/>
    <p:sldLayoutId id="2147483752" r:id="rId2"/>
  </p:sldLayoutIdLst>
  <p:txStyles>
    <p:titleStyle>
      <a:lvl1pPr algn="ctr" rtl="1" eaLnBrk="1" fontAlgn="base" hangingPunct="1">
        <a:spcBef>
          <a:spcPct val="0"/>
        </a:spcBef>
        <a:spcAft>
          <a:spcPct val="0"/>
        </a:spcAft>
        <a:defRPr sz="4400" kern="1200">
          <a:solidFill>
            <a:schemeClr val="tx1"/>
          </a:solidFill>
          <a:latin typeface="+mj-lt"/>
          <a:ea typeface="+mj-ea"/>
          <a:cs typeface="+mj-cs"/>
        </a:defRPr>
      </a:lvl1pPr>
      <a:lvl2pPr algn="ctr" rtl="1" eaLnBrk="1" fontAlgn="base" hangingPunct="1">
        <a:spcBef>
          <a:spcPct val="0"/>
        </a:spcBef>
        <a:spcAft>
          <a:spcPct val="0"/>
        </a:spcAft>
        <a:defRPr sz="4400">
          <a:solidFill>
            <a:schemeClr val="tx1"/>
          </a:solidFill>
          <a:latin typeface="Calibri" pitchFamily="34" charset="0"/>
          <a:cs typeface="Times New Roman" pitchFamily="18" charset="0"/>
        </a:defRPr>
      </a:lvl2pPr>
      <a:lvl3pPr algn="ctr" rtl="1" eaLnBrk="1" fontAlgn="base" hangingPunct="1">
        <a:spcBef>
          <a:spcPct val="0"/>
        </a:spcBef>
        <a:spcAft>
          <a:spcPct val="0"/>
        </a:spcAft>
        <a:defRPr sz="4400">
          <a:solidFill>
            <a:schemeClr val="tx1"/>
          </a:solidFill>
          <a:latin typeface="Calibri" pitchFamily="34" charset="0"/>
          <a:cs typeface="Times New Roman" pitchFamily="18" charset="0"/>
        </a:defRPr>
      </a:lvl3pPr>
      <a:lvl4pPr algn="ctr" rtl="1" eaLnBrk="1" fontAlgn="base" hangingPunct="1">
        <a:spcBef>
          <a:spcPct val="0"/>
        </a:spcBef>
        <a:spcAft>
          <a:spcPct val="0"/>
        </a:spcAft>
        <a:defRPr sz="4400">
          <a:solidFill>
            <a:schemeClr val="tx1"/>
          </a:solidFill>
          <a:latin typeface="Calibri" pitchFamily="34" charset="0"/>
          <a:cs typeface="Times New Roman" pitchFamily="18" charset="0"/>
        </a:defRPr>
      </a:lvl4pPr>
      <a:lvl5pPr algn="ctr" rtl="1" eaLnBrk="1" fontAlgn="base" hangingPunct="1">
        <a:spcBef>
          <a:spcPct val="0"/>
        </a:spcBef>
        <a:spcAft>
          <a:spcPct val="0"/>
        </a:spcAft>
        <a:defRPr sz="4400">
          <a:solidFill>
            <a:schemeClr val="tx1"/>
          </a:solidFill>
          <a:latin typeface="Calibri" pitchFamily="34" charset="0"/>
          <a:cs typeface="Times New Roman" pitchFamily="18" charset="0"/>
        </a:defRPr>
      </a:lvl5pPr>
      <a:lvl6pPr marL="457200" algn="ctr" rtl="1" eaLnBrk="1" fontAlgn="base" hangingPunct="1">
        <a:spcBef>
          <a:spcPct val="0"/>
        </a:spcBef>
        <a:spcAft>
          <a:spcPct val="0"/>
        </a:spcAft>
        <a:defRPr sz="4400">
          <a:solidFill>
            <a:schemeClr val="tx1"/>
          </a:solidFill>
          <a:latin typeface="Calibri" pitchFamily="34" charset="0"/>
          <a:cs typeface="Times New Roman" pitchFamily="18" charset="0"/>
        </a:defRPr>
      </a:lvl6pPr>
      <a:lvl7pPr marL="914400" algn="ctr" rtl="1" eaLnBrk="1" fontAlgn="base" hangingPunct="1">
        <a:spcBef>
          <a:spcPct val="0"/>
        </a:spcBef>
        <a:spcAft>
          <a:spcPct val="0"/>
        </a:spcAft>
        <a:defRPr sz="4400">
          <a:solidFill>
            <a:schemeClr val="tx1"/>
          </a:solidFill>
          <a:latin typeface="Calibri" pitchFamily="34" charset="0"/>
          <a:cs typeface="Times New Roman" pitchFamily="18" charset="0"/>
        </a:defRPr>
      </a:lvl7pPr>
      <a:lvl8pPr marL="1371600" algn="ctr" rtl="1" eaLnBrk="1" fontAlgn="base" hangingPunct="1">
        <a:spcBef>
          <a:spcPct val="0"/>
        </a:spcBef>
        <a:spcAft>
          <a:spcPct val="0"/>
        </a:spcAft>
        <a:defRPr sz="4400">
          <a:solidFill>
            <a:schemeClr val="tx1"/>
          </a:solidFill>
          <a:latin typeface="Calibri" pitchFamily="34" charset="0"/>
          <a:cs typeface="Times New Roman" pitchFamily="18" charset="0"/>
        </a:defRPr>
      </a:lvl8pPr>
      <a:lvl9pPr marL="1828800" algn="ctr" rtl="1" eaLnBrk="1" fontAlgn="base" hangingPunct="1">
        <a:spcBef>
          <a:spcPct val="0"/>
        </a:spcBef>
        <a:spcAft>
          <a:spcPct val="0"/>
        </a:spcAft>
        <a:defRPr sz="4400">
          <a:solidFill>
            <a:schemeClr val="tx1"/>
          </a:solidFill>
          <a:latin typeface="Calibri" pitchFamily="34" charset="0"/>
          <a:cs typeface="Times New Roman" pitchFamily="18" charset="0"/>
        </a:defRPr>
      </a:lvl9pPr>
    </p:titleStyle>
    <p:bodyStyle>
      <a:lvl1pPr marL="342900" indent="-342900" algn="r" rtl="1" eaLnBrk="1" fontAlgn="base" hangingPunct="1">
        <a:spcBef>
          <a:spcPct val="20000"/>
        </a:spcBef>
        <a:spcAft>
          <a:spcPct val="0"/>
        </a:spcAft>
        <a:buFont typeface="Arial" pitchFamily="34" charset="0"/>
        <a:buChar char="•"/>
        <a:defRPr sz="3200" kern="1200">
          <a:solidFill>
            <a:schemeClr val="tx1"/>
          </a:solidFill>
          <a:latin typeface="+mn-lt"/>
          <a:ea typeface="+mn-ea"/>
          <a:cs typeface="+mn-cs"/>
        </a:defRPr>
      </a:lvl1pPr>
      <a:lvl2pPr marL="742950" indent="-285750" algn="r" rtl="1" eaLnBrk="1" fontAlgn="base" hangingPunct="1">
        <a:spcBef>
          <a:spcPct val="20000"/>
        </a:spcBef>
        <a:spcAft>
          <a:spcPct val="0"/>
        </a:spcAft>
        <a:buFont typeface="Arial" pitchFamily="34" charset="0"/>
        <a:buChar char="–"/>
        <a:defRPr sz="2800" kern="1200">
          <a:solidFill>
            <a:schemeClr val="tx1"/>
          </a:solidFill>
          <a:latin typeface="+mn-lt"/>
          <a:ea typeface="+mn-ea"/>
          <a:cs typeface="+mn-cs"/>
        </a:defRPr>
      </a:lvl2pPr>
      <a:lvl3pPr marL="1143000" indent="-228600" algn="r" rtl="1" eaLnBrk="1" fontAlgn="base" hangingPunct="1">
        <a:spcBef>
          <a:spcPct val="20000"/>
        </a:spcBef>
        <a:spcAft>
          <a:spcPct val="0"/>
        </a:spcAft>
        <a:buFont typeface="Arial" pitchFamily="34" charset="0"/>
        <a:buChar char="•"/>
        <a:defRPr sz="2400" kern="1200">
          <a:solidFill>
            <a:schemeClr val="tx1"/>
          </a:solidFill>
          <a:latin typeface="+mn-lt"/>
          <a:ea typeface="+mn-ea"/>
          <a:cs typeface="+mn-cs"/>
        </a:defRPr>
      </a:lvl3pPr>
      <a:lvl4pPr marL="1600200" indent="-228600" algn="r" rtl="1" eaLnBrk="1" fontAlgn="base" hangingPunct="1">
        <a:spcBef>
          <a:spcPct val="20000"/>
        </a:spcBef>
        <a:spcAft>
          <a:spcPct val="0"/>
        </a:spcAft>
        <a:buFont typeface="Arial" pitchFamily="34" charset="0"/>
        <a:buChar char="–"/>
        <a:defRPr sz="2000" kern="1200">
          <a:solidFill>
            <a:schemeClr val="tx1"/>
          </a:solidFill>
          <a:latin typeface="+mn-lt"/>
          <a:ea typeface="+mn-ea"/>
          <a:cs typeface="+mn-cs"/>
        </a:defRPr>
      </a:lvl4pPr>
      <a:lvl5pPr marL="2057400" indent="-228600" algn="r" rtl="1" eaLnBrk="1" fontAlgn="base" hangingPunct="1">
        <a:spcBef>
          <a:spcPct val="20000"/>
        </a:spcBef>
        <a:spcAft>
          <a:spcPct val="0"/>
        </a:spcAft>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he-IL"/>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1.png"/><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arget="http://www.removed.url" TargetMode="External" Type="http://schemas.openxmlformats.org/officeDocument/2006/relationships/hyperlink"/><Relationship Id="rId2" Target="../notesSlides/notesSlide2.xml" Type="http://schemas.openxmlformats.org/officeDocument/2006/relationships/notesSlide"/><Relationship Id="rId1" Target="../slideLayouts/slideLayout1.xml" Type="http://schemas.openxmlformats.org/officeDocument/2006/relationships/slideLayout"/></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0">
              <a:schemeClr val="bg1"/>
            </a:gs>
            <a:gs pos="75000">
              <a:schemeClr val="bg2"/>
            </a:gs>
          </a:gsLst>
          <a:lin ang="8100000" scaled="1"/>
        </a:gradFill>
        <a:effectLst/>
      </p:bgPr>
    </p:bg>
    <p:spTree>
      <p:nvGrpSpPr>
        <p:cNvPr id="1" name=""/>
        <p:cNvGrpSpPr/>
        <p:nvPr/>
      </p:nvGrpSpPr>
      <p:grpSpPr>
        <a:xfrm>
          <a:off x="0" y="0"/>
          <a:ext cx="0" cy="0"/>
          <a:chOff x="0" y="0"/>
          <a:chExt cx="0" cy="0"/>
        </a:xfrm>
      </p:grpSpPr>
      <p:sp>
        <p:nvSpPr>
          <p:cNvPr id="19" name="מלבן מעוגל 18"/>
          <p:cNvSpPr/>
          <p:nvPr/>
        </p:nvSpPr>
        <p:spPr>
          <a:xfrm>
            <a:off x="10551245" y="1459779"/>
            <a:ext cx="1440000" cy="333375"/>
          </a:xfrm>
          <a:prstGeom prst="roundRect">
            <a:avLst/>
          </a:prstGeom>
          <a:gradFill flip="none" rotWithShape="1">
            <a:gsLst>
              <a:gs pos="0">
                <a:schemeClr val="accent2">
                  <a:lumMod val="75000"/>
                  <a:shade val="30000"/>
                  <a:satMod val="115000"/>
                </a:schemeClr>
              </a:gs>
              <a:gs pos="50000">
                <a:schemeClr val="accent2">
                  <a:lumMod val="75000"/>
                  <a:shade val="67500"/>
                  <a:satMod val="115000"/>
                </a:schemeClr>
              </a:gs>
              <a:gs pos="100000">
                <a:schemeClr val="accent2">
                  <a:lumMod val="75000"/>
                  <a:shade val="100000"/>
                  <a:satMod val="115000"/>
                </a:schemeClr>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sz="1600" dirty="0">
                <a:latin typeface="AdumaFOT Regular" panose="02000500000000000000" pitchFamily="50" charset="-79"/>
                <a:cs typeface="AdumaFOT Regular" panose="02000500000000000000" pitchFamily="50" charset="-79"/>
              </a:rPr>
              <a:t>נושא 1</a:t>
            </a:r>
          </a:p>
        </p:txBody>
      </p:sp>
      <p:sp>
        <p:nvSpPr>
          <p:cNvPr id="20" name="מלבן מעוגל 19"/>
          <p:cNvSpPr/>
          <p:nvPr/>
        </p:nvSpPr>
        <p:spPr>
          <a:xfrm>
            <a:off x="10551245" y="1926203"/>
            <a:ext cx="1440000" cy="333375"/>
          </a:xfrm>
          <a:prstGeom prst="roundRect">
            <a:avLst/>
          </a:prstGeom>
          <a:gradFill flip="none" rotWithShape="1">
            <a:gsLst>
              <a:gs pos="0">
                <a:schemeClr val="accent2">
                  <a:lumMod val="75000"/>
                  <a:shade val="30000"/>
                  <a:satMod val="115000"/>
                </a:schemeClr>
              </a:gs>
              <a:gs pos="50000">
                <a:schemeClr val="accent2">
                  <a:lumMod val="75000"/>
                  <a:shade val="67500"/>
                  <a:satMod val="115000"/>
                </a:schemeClr>
              </a:gs>
              <a:gs pos="100000">
                <a:schemeClr val="accent2">
                  <a:lumMod val="75000"/>
                  <a:shade val="100000"/>
                  <a:satMod val="115000"/>
                </a:schemeClr>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sz="1600" dirty="0">
                <a:latin typeface="AdumaFOT Regular" panose="02000500000000000000" pitchFamily="50" charset="-79"/>
                <a:cs typeface="AdumaFOT Regular" panose="02000500000000000000" pitchFamily="50" charset="-79"/>
              </a:rPr>
              <a:t>נושא 2</a:t>
            </a:r>
          </a:p>
        </p:txBody>
      </p:sp>
      <p:sp>
        <p:nvSpPr>
          <p:cNvPr id="21" name="מלבן מעוגל 20"/>
          <p:cNvSpPr/>
          <p:nvPr/>
        </p:nvSpPr>
        <p:spPr>
          <a:xfrm>
            <a:off x="10551245" y="2392627"/>
            <a:ext cx="1440000" cy="333375"/>
          </a:xfrm>
          <a:prstGeom prst="roundRect">
            <a:avLst/>
          </a:prstGeom>
          <a:gradFill flip="none" rotWithShape="1">
            <a:gsLst>
              <a:gs pos="0">
                <a:schemeClr val="accent1">
                  <a:lumMod val="0"/>
                  <a:lumOff val="100000"/>
                </a:schemeClr>
              </a:gs>
              <a:gs pos="0">
                <a:schemeClr val="accent1">
                  <a:lumMod val="0"/>
                  <a:lumOff val="100000"/>
                </a:schemeClr>
              </a:gs>
              <a:gs pos="100000">
                <a:schemeClr val="accent2">
                  <a:lumMod val="40000"/>
                  <a:lumOff val="60000"/>
                </a:schemeClr>
              </a:gs>
            </a:gsLst>
            <a:lin ang="10800000" scaled="1"/>
            <a:tileRect/>
          </a:gradFill>
          <a:ln>
            <a:solidFill>
              <a:schemeClr val="tx1"/>
            </a:solidFill>
          </a:ln>
        </p:spPr>
        <p:style>
          <a:lnRef idx="1">
            <a:schemeClr val="accent1"/>
          </a:lnRef>
          <a:fillRef idx="3">
            <a:schemeClr val="accent1"/>
          </a:fillRef>
          <a:effectRef idx="2">
            <a:schemeClr val="accent1"/>
          </a:effectRef>
          <a:fontRef idx="minor">
            <a:schemeClr val="lt1"/>
          </a:fontRef>
        </p:style>
        <p:txBody>
          <a:bodyPr rtlCol="1" anchor="ctr"/>
          <a:lstStyle/>
          <a:p>
            <a:pPr algn="ctr"/>
            <a:r>
              <a:rPr lang="he-IL" sz="1600" dirty="0">
                <a:solidFill>
                  <a:schemeClr val="tx1"/>
                </a:solidFill>
                <a:latin typeface="AdumaFOT Regular" panose="02000500000000000000" pitchFamily="50" charset="-79"/>
                <a:cs typeface="AdumaFOT Regular" panose="02000500000000000000" pitchFamily="50" charset="-79"/>
              </a:rPr>
              <a:t>נושא נוכחי</a:t>
            </a:r>
          </a:p>
        </p:txBody>
      </p:sp>
      <p:sp>
        <p:nvSpPr>
          <p:cNvPr id="22" name="מלבן מעוגל 21"/>
          <p:cNvSpPr/>
          <p:nvPr/>
        </p:nvSpPr>
        <p:spPr>
          <a:xfrm>
            <a:off x="10551245" y="2855336"/>
            <a:ext cx="1440000" cy="333375"/>
          </a:xfrm>
          <a:prstGeom prst="roundRect">
            <a:avLst/>
          </a:prstGeom>
          <a:gradFill flip="none" rotWithShape="1">
            <a:gsLst>
              <a:gs pos="0">
                <a:schemeClr val="accent2">
                  <a:lumMod val="75000"/>
                  <a:shade val="30000"/>
                  <a:satMod val="115000"/>
                </a:schemeClr>
              </a:gs>
              <a:gs pos="50000">
                <a:schemeClr val="accent2">
                  <a:lumMod val="75000"/>
                  <a:shade val="67500"/>
                  <a:satMod val="115000"/>
                </a:schemeClr>
              </a:gs>
              <a:gs pos="100000">
                <a:schemeClr val="accent2">
                  <a:lumMod val="75000"/>
                  <a:shade val="100000"/>
                  <a:satMod val="115000"/>
                </a:schemeClr>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sz="1600" dirty="0">
                <a:latin typeface="AdumaFOT Regular" panose="02000500000000000000" pitchFamily="50" charset="-79"/>
                <a:cs typeface="AdumaFOT Regular" panose="02000500000000000000" pitchFamily="50" charset="-79"/>
              </a:rPr>
              <a:t>נושא 4</a:t>
            </a:r>
          </a:p>
        </p:txBody>
      </p:sp>
      <p:sp>
        <p:nvSpPr>
          <p:cNvPr id="23" name="מלבן מעוגל 22"/>
          <p:cNvSpPr/>
          <p:nvPr/>
        </p:nvSpPr>
        <p:spPr>
          <a:xfrm>
            <a:off x="10551245" y="3318045"/>
            <a:ext cx="1440000" cy="333375"/>
          </a:xfrm>
          <a:prstGeom prst="roundRect">
            <a:avLst/>
          </a:prstGeom>
          <a:gradFill flip="none" rotWithShape="1">
            <a:gsLst>
              <a:gs pos="0">
                <a:schemeClr val="accent2">
                  <a:lumMod val="75000"/>
                  <a:shade val="30000"/>
                  <a:satMod val="115000"/>
                </a:schemeClr>
              </a:gs>
              <a:gs pos="50000">
                <a:schemeClr val="accent2">
                  <a:lumMod val="75000"/>
                  <a:shade val="67500"/>
                  <a:satMod val="115000"/>
                </a:schemeClr>
              </a:gs>
              <a:gs pos="100000">
                <a:schemeClr val="accent2">
                  <a:lumMod val="75000"/>
                  <a:shade val="100000"/>
                  <a:satMod val="115000"/>
                </a:schemeClr>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sz="1600" dirty="0">
                <a:latin typeface="AdumaFOT Regular" panose="02000500000000000000" pitchFamily="50" charset="-79"/>
                <a:cs typeface="AdumaFOT Regular" panose="02000500000000000000" pitchFamily="50" charset="-79"/>
              </a:rPr>
              <a:t>נושא 5</a:t>
            </a:r>
          </a:p>
        </p:txBody>
      </p:sp>
      <p:sp>
        <p:nvSpPr>
          <p:cNvPr id="24" name="מלבן מעוגל 23"/>
          <p:cNvSpPr/>
          <p:nvPr/>
        </p:nvSpPr>
        <p:spPr>
          <a:xfrm>
            <a:off x="10551245" y="3780754"/>
            <a:ext cx="1440000" cy="333375"/>
          </a:xfrm>
          <a:prstGeom prst="roundRect">
            <a:avLst/>
          </a:prstGeom>
          <a:gradFill flip="none" rotWithShape="1">
            <a:gsLst>
              <a:gs pos="0">
                <a:schemeClr val="accent2">
                  <a:lumMod val="75000"/>
                  <a:shade val="30000"/>
                  <a:satMod val="115000"/>
                </a:schemeClr>
              </a:gs>
              <a:gs pos="50000">
                <a:schemeClr val="accent2">
                  <a:lumMod val="75000"/>
                  <a:shade val="67500"/>
                  <a:satMod val="115000"/>
                </a:schemeClr>
              </a:gs>
              <a:gs pos="100000">
                <a:schemeClr val="accent2">
                  <a:lumMod val="75000"/>
                  <a:shade val="100000"/>
                  <a:satMod val="115000"/>
                </a:schemeClr>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sz="1600" dirty="0">
                <a:latin typeface="AdumaFOT Regular" panose="02000500000000000000" pitchFamily="50" charset="-79"/>
                <a:cs typeface="AdumaFOT Regular" panose="02000500000000000000" pitchFamily="50" charset="-79"/>
              </a:rPr>
              <a:t>נושא 6</a:t>
            </a:r>
          </a:p>
        </p:txBody>
      </p:sp>
      <p:sp>
        <p:nvSpPr>
          <p:cNvPr id="17" name="TextBox 16"/>
          <p:cNvSpPr txBox="1"/>
          <p:nvPr/>
        </p:nvSpPr>
        <p:spPr>
          <a:xfrm>
            <a:off x="4124584" y="277378"/>
            <a:ext cx="6306065" cy="707886"/>
          </a:xfrm>
          <a:prstGeom prst="rect">
            <a:avLst/>
          </a:prstGeom>
          <a:noFill/>
        </p:spPr>
        <p:txBody>
          <a:bodyPr wrap="square" rtlCol="1">
            <a:spAutoFit/>
          </a:bodyPr>
          <a:lstStyle/>
          <a:p>
            <a:r>
              <a:rPr lang="he-IL" sz="4000" b="1" dirty="0" smtClean="0">
                <a:latin typeface="AdumaFOT Regular" panose="02000500000000000000" pitchFamily="50" charset="-79"/>
                <a:cs typeface="AdumaFOT Regular" panose="02000500000000000000" pitchFamily="50" charset="-79"/>
              </a:rPr>
              <a:t>כותרת</a:t>
            </a:r>
            <a:endParaRPr lang="he-IL" sz="4000" b="1" dirty="0">
              <a:latin typeface="AdumaFOT Regular" panose="02000500000000000000" pitchFamily="50" charset="-79"/>
              <a:cs typeface="AdumaFOT Regular" panose="02000500000000000000" pitchFamily="50" charset="-79"/>
            </a:endParaRPr>
          </a:p>
        </p:txBody>
      </p:sp>
      <p:sp>
        <p:nvSpPr>
          <p:cNvPr id="25" name="TextBox 24"/>
          <p:cNvSpPr txBox="1"/>
          <p:nvPr/>
        </p:nvSpPr>
        <p:spPr>
          <a:xfrm>
            <a:off x="3704967" y="1354925"/>
            <a:ext cx="6306065" cy="1015663"/>
          </a:xfrm>
          <a:prstGeom prst="rect">
            <a:avLst/>
          </a:prstGeom>
          <a:noFill/>
        </p:spPr>
        <p:txBody>
          <a:bodyPr wrap="square" rtlCol="1">
            <a:spAutoFit/>
          </a:bodyPr>
          <a:lstStyle/>
          <a:p>
            <a:pPr>
              <a:lnSpc>
                <a:spcPct val="150000"/>
              </a:lnSpc>
            </a:pPr>
            <a:r>
              <a:rPr lang="he-IL" sz="2000" dirty="0" smtClean="0">
                <a:latin typeface="AdumaFOT Regular" panose="02000500000000000000" pitchFamily="50" charset="-79"/>
                <a:cs typeface="AdumaFOT Regular" panose="02000500000000000000" pitchFamily="50" charset="-79"/>
              </a:rPr>
              <a:t>כתב גודל 20, פונט </a:t>
            </a:r>
            <a:r>
              <a:rPr lang="en-US" sz="2000" dirty="0" err="1">
                <a:latin typeface="AdumaFOT Regular" panose="02000500000000000000" pitchFamily="50" charset="-79"/>
                <a:cs typeface="AdumaFOT Regular" panose="02000500000000000000" pitchFamily="50" charset="-79"/>
              </a:rPr>
              <a:t>AdumaFOT</a:t>
            </a:r>
            <a:r>
              <a:rPr lang="en-US" sz="2000" dirty="0">
                <a:latin typeface="AdumaFOT Regular" panose="02000500000000000000" pitchFamily="50" charset="-79"/>
                <a:cs typeface="AdumaFOT Regular" panose="02000500000000000000" pitchFamily="50" charset="-79"/>
              </a:rPr>
              <a:t> </a:t>
            </a:r>
            <a:r>
              <a:rPr lang="en-US" sz="2000" dirty="0" smtClean="0">
                <a:latin typeface="AdumaFOT Regular" panose="02000500000000000000" pitchFamily="50" charset="-79"/>
                <a:cs typeface="AdumaFOT Regular" panose="02000500000000000000" pitchFamily="50" charset="-79"/>
              </a:rPr>
              <a:t>Regular</a:t>
            </a:r>
            <a:r>
              <a:rPr lang="he-IL" sz="2000" dirty="0" smtClean="0">
                <a:latin typeface="AdumaFOT Regular" panose="02000500000000000000" pitchFamily="50" charset="-79"/>
                <a:cs typeface="AdumaFOT Regular" panose="02000500000000000000" pitchFamily="50" charset="-79"/>
              </a:rPr>
              <a:t> , לא מודגש</a:t>
            </a:r>
          </a:p>
          <a:p>
            <a:pPr>
              <a:lnSpc>
                <a:spcPct val="150000"/>
              </a:lnSpc>
            </a:pPr>
            <a:r>
              <a:rPr lang="he-IL" sz="2000" dirty="0" smtClean="0">
                <a:latin typeface="AdumaFOT Regular" panose="02000500000000000000" pitchFamily="50" charset="-79"/>
                <a:cs typeface="AdumaFOT Regular" panose="02000500000000000000" pitchFamily="50" charset="-79"/>
              </a:rPr>
              <a:t>רווח של שורה וחצי בין שורות</a:t>
            </a:r>
            <a:endParaRPr lang="he-IL" sz="2000" dirty="0">
              <a:latin typeface="AdumaFOT Regular" panose="02000500000000000000" pitchFamily="50" charset="-79"/>
              <a:cs typeface="AdumaFOT Regular" panose="02000500000000000000" pitchFamily="50" charset="-79"/>
            </a:endParaRPr>
          </a:p>
        </p:txBody>
      </p:sp>
      <p:sp>
        <p:nvSpPr>
          <p:cNvPr id="26" name="מלבן 25"/>
          <p:cNvSpPr/>
          <p:nvPr/>
        </p:nvSpPr>
        <p:spPr>
          <a:xfrm>
            <a:off x="0" y="346"/>
            <a:ext cx="12189830" cy="6857653"/>
          </a:xfrm>
          <a:prstGeom prst="rect">
            <a:avLst/>
          </a:prstGeom>
          <a:solidFill>
            <a:srgbClr val="0A0A3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e-IL" dirty="0"/>
          </a:p>
        </p:txBody>
      </p:sp>
      <p:sp>
        <p:nvSpPr>
          <p:cNvPr id="27" name="object 3"/>
          <p:cNvSpPr/>
          <p:nvPr/>
        </p:nvSpPr>
        <p:spPr>
          <a:xfrm>
            <a:off x="0" y="-4861"/>
            <a:ext cx="7834184" cy="6844297"/>
          </a:xfrm>
          <a:prstGeom prst="rect">
            <a:avLst/>
          </a:prstGeom>
          <a:blipFill>
            <a:blip r:embed="rId3" cstate="print"/>
            <a:stretch>
              <a:fillRect/>
            </a:stretch>
          </a:blipFill>
        </p:spPr>
        <p:txBody>
          <a:bodyPr wrap="square" lIns="0" tIns="0" rIns="0" bIns="0" rtlCol="0"/>
          <a:lstStyle/>
          <a:p>
            <a:endParaRPr/>
          </a:p>
        </p:txBody>
      </p:sp>
      <p:grpSp>
        <p:nvGrpSpPr>
          <p:cNvPr id="29" name="קבוצה 28"/>
          <p:cNvGrpSpPr/>
          <p:nvPr/>
        </p:nvGrpSpPr>
        <p:grpSpPr>
          <a:xfrm>
            <a:off x="286511" y="225551"/>
            <a:ext cx="12411710" cy="6959979"/>
            <a:chOff x="286511" y="225551"/>
            <a:chExt cx="12411710" cy="6959979"/>
          </a:xfrm>
        </p:grpSpPr>
        <p:grpSp>
          <p:nvGrpSpPr>
            <p:cNvPr id="30" name="קבוצה 29"/>
            <p:cNvGrpSpPr/>
            <p:nvPr/>
          </p:nvGrpSpPr>
          <p:grpSpPr>
            <a:xfrm>
              <a:off x="286511" y="225551"/>
              <a:ext cx="12411710" cy="6942582"/>
              <a:chOff x="286511" y="225551"/>
              <a:chExt cx="12411710" cy="6942582"/>
            </a:xfrm>
          </p:grpSpPr>
          <p:sp>
            <p:nvSpPr>
              <p:cNvPr id="32" name="object 10"/>
              <p:cNvSpPr/>
              <p:nvPr/>
            </p:nvSpPr>
            <p:spPr>
              <a:xfrm>
                <a:off x="286511" y="225551"/>
                <a:ext cx="12411710" cy="6937375"/>
              </a:xfrm>
              <a:custGeom>
                <a:avLst/>
                <a:gdLst/>
                <a:ahLst/>
                <a:cxnLst/>
                <a:rect l="l" t="t" r="r" b="b"/>
                <a:pathLst>
                  <a:path w="12411710" h="6937375">
                    <a:moveTo>
                      <a:pt x="0" y="6937248"/>
                    </a:moveTo>
                    <a:lnTo>
                      <a:pt x="12411456" y="6937248"/>
                    </a:lnTo>
                    <a:lnTo>
                      <a:pt x="12411456" y="0"/>
                    </a:lnTo>
                    <a:lnTo>
                      <a:pt x="0" y="0"/>
                    </a:lnTo>
                    <a:lnTo>
                      <a:pt x="0" y="6937248"/>
                    </a:lnTo>
                    <a:close/>
                  </a:path>
                </a:pathLst>
              </a:custGeom>
              <a:ln w="12204">
                <a:noFill/>
                <a:prstDash val="lgDash"/>
              </a:ln>
            </p:spPr>
            <p:txBody>
              <a:bodyPr wrap="square" lIns="0" tIns="0" rIns="0" bIns="0" rtlCol="0"/>
              <a:lstStyle/>
              <a:p>
                <a:endParaRPr/>
              </a:p>
            </p:txBody>
          </p:sp>
          <p:sp>
            <p:nvSpPr>
              <p:cNvPr id="33" name="object 11"/>
              <p:cNvSpPr/>
              <p:nvPr/>
            </p:nvSpPr>
            <p:spPr>
              <a:xfrm>
                <a:off x="286511" y="5175503"/>
                <a:ext cx="12407265" cy="0"/>
              </a:xfrm>
              <a:custGeom>
                <a:avLst/>
                <a:gdLst/>
                <a:ahLst/>
                <a:cxnLst/>
                <a:rect l="l" t="t" r="r" b="b"/>
                <a:pathLst>
                  <a:path w="12407265">
                    <a:moveTo>
                      <a:pt x="0" y="0"/>
                    </a:moveTo>
                    <a:lnTo>
                      <a:pt x="12407138" y="0"/>
                    </a:lnTo>
                  </a:path>
                </a:pathLst>
              </a:custGeom>
              <a:ln w="12204">
                <a:noFill/>
                <a:prstDash val="lgDash"/>
              </a:ln>
            </p:spPr>
            <p:txBody>
              <a:bodyPr wrap="square" lIns="0" tIns="0" rIns="0" bIns="0" rtlCol="0"/>
              <a:lstStyle/>
              <a:p>
                <a:endParaRPr/>
              </a:p>
            </p:txBody>
          </p:sp>
          <p:sp>
            <p:nvSpPr>
              <p:cNvPr id="34" name="object 12"/>
              <p:cNvSpPr/>
              <p:nvPr/>
            </p:nvSpPr>
            <p:spPr>
              <a:xfrm>
                <a:off x="11490959" y="237743"/>
                <a:ext cx="0" cy="6930390"/>
              </a:xfrm>
              <a:custGeom>
                <a:avLst/>
                <a:gdLst/>
                <a:ahLst/>
                <a:cxnLst/>
                <a:rect l="l" t="t" r="r" b="b"/>
                <a:pathLst>
                  <a:path h="6930390">
                    <a:moveTo>
                      <a:pt x="0" y="0"/>
                    </a:moveTo>
                    <a:lnTo>
                      <a:pt x="0" y="6930326"/>
                    </a:lnTo>
                  </a:path>
                </a:pathLst>
              </a:custGeom>
              <a:ln w="12204">
                <a:noFill/>
                <a:prstDash val="lgDash"/>
              </a:ln>
            </p:spPr>
            <p:txBody>
              <a:bodyPr wrap="square" lIns="0" tIns="0" rIns="0" bIns="0" rtlCol="0"/>
              <a:lstStyle/>
              <a:p>
                <a:endParaRPr/>
              </a:p>
            </p:txBody>
          </p:sp>
          <p:sp>
            <p:nvSpPr>
              <p:cNvPr id="35" name="object 14"/>
              <p:cNvSpPr/>
              <p:nvPr/>
            </p:nvSpPr>
            <p:spPr>
              <a:xfrm>
                <a:off x="286511" y="3700271"/>
                <a:ext cx="12407265" cy="0"/>
              </a:xfrm>
              <a:custGeom>
                <a:avLst/>
                <a:gdLst/>
                <a:ahLst/>
                <a:cxnLst/>
                <a:rect l="l" t="t" r="r" b="b"/>
                <a:pathLst>
                  <a:path w="12407265">
                    <a:moveTo>
                      <a:pt x="0" y="0"/>
                    </a:moveTo>
                    <a:lnTo>
                      <a:pt x="12407138" y="0"/>
                    </a:lnTo>
                  </a:path>
                </a:pathLst>
              </a:custGeom>
              <a:ln w="12204">
                <a:noFill/>
                <a:prstDash val="lgDash"/>
              </a:ln>
            </p:spPr>
            <p:txBody>
              <a:bodyPr wrap="square" lIns="0" tIns="0" rIns="0" bIns="0" rtlCol="0"/>
              <a:lstStyle/>
              <a:p>
                <a:endParaRPr/>
              </a:p>
            </p:txBody>
          </p:sp>
        </p:grpSp>
        <p:sp>
          <p:nvSpPr>
            <p:cNvPr id="31" name="object 12"/>
            <p:cNvSpPr/>
            <p:nvPr/>
          </p:nvSpPr>
          <p:spPr>
            <a:xfrm flipH="1">
              <a:off x="6426926" y="253510"/>
              <a:ext cx="45719" cy="6932020"/>
            </a:xfrm>
            <a:custGeom>
              <a:avLst/>
              <a:gdLst/>
              <a:ahLst/>
              <a:cxnLst/>
              <a:rect l="l" t="t" r="r" b="b"/>
              <a:pathLst>
                <a:path h="6930390">
                  <a:moveTo>
                    <a:pt x="0" y="0"/>
                  </a:moveTo>
                  <a:lnTo>
                    <a:pt x="0" y="6930326"/>
                  </a:lnTo>
                </a:path>
              </a:pathLst>
            </a:custGeom>
            <a:ln w="12204">
              <a:noFill/>
              <a:prstDash val="lgDash"/>
            </a:ln>
          </p:spPr>
          <p:txBody>
            <a:bodyPr wrap="square" lIns="0" tIns="0" rIns="0" bIns="0" rtlCol="0"/>
            <a:lstStyle/>
            <a:p>
              <a:endParaRPr/>
            </a:p>
          </p:txBody>
        </p:sp>
      </p:grpSp>
      <p:sp>
        <p:nvSpPr>
          <p:cNvPr id="36" name="object 3"/>
          <p:cNvSpPr/>
          <p:nvPr/>
        </p:nvSpPr>
        <p:spPr>
          <a:xfrm>
            <a:off x="280415" y="7071359"/>
            <a:ext cx="914400" cy="73660"/>
          </a:xfrm>
          <a:custGeom>
            <a:avLst/>
            <a:gdLst/>
            <a:ahLst/>
            <a:cxnLst/>
            <a:rect l="l" t="t" r="r" b="b"/>
            <a:pathLst>
              <a:path w="914400" h="73659">
                <a:moveTo>
                  <a:pt x="0" y="73152"/>
                </a:moveTo>
                <a:lnTo>
                  <a:pt x="914400" y="73152"/>
                </a:lnTo>
                <a:lnTo>
                  <a:pt x="914400" y="0"/>
                </a:lnTo>
                <a:lnTo>
                  <a:pt x="0" y="0"/>
                </a:lnTo>
                <a:lnTo>
                  <a:pt x="0" y="73152"/>
                </a:lnTo>
                <a:close/>
              </a:path>
            </a:pathLst>
          </a:custGeom>
          <a:noFill/>
        </p:spPr>
        <p:txBody>
          <a:bodyPr wrap="square" lIns="0" tIns="0" rIns="0" bIns="0" rtlCol="0"/>
          <a:lstStyle/>
          <a:p>
            <a:endParaRPr/>
          </a:p>
        </p:txBody>
      </p:sp>
      <p:pic>
        <p:nvPicPr>
          <p:cNvPr id="37" name="תמונה 36"/>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281114" y="136482"/>
            <a:ext cx="1795475" cy="1774545"/>
          </a:xfrm>
          <a:prstGeom prst="rect">
            <a:avLst/>
          </a:prstGeom>
        </p:spPr>
      </p:pic>
      <p:sp>
        <p:nvSpPr>
          <p:cNvPr id="39" name="אליפסה 38"/>
          <p:cNvSpPr/>
          <p:nvPr/>
        </p:nvSpPr>
        <p:spPr>
          <a:xfrm>
            <a:off x="180000" y="179224"/>
            <a:ext cx="720000" cy="720000"/>
          </a:xfrm>
          <a:prstGeom prst="ellipse">
            <a:avLst/>
          </a:prstGeom>
          <a:blipFill>
            <a:blip r:embed="rId5"/>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2" name="כותרת 1"/>
          <p:cNvSpPr>
            <a:spLocks noGrp="1"/>
          </p:cNvSpPr>
          <p:nvPr>
            <p:ph type="ctrTitle"/>
          </p:nvPr>
        </p:nvSpPr>
        <p:spPr>
          <a:xfrm>
            <a:off x="815651" y="2280177"/>
            <a:ext cx="10363200" cy="1470025"/>
          </a:xfrm>
        </p:spPr>
        <p:txBody>
          <a:bodyPr/>
          <a:lstStyle/>
          <a:p>
            <a:r>
              <a:rPr lang="he-IL" sz="8800" dirty="0">
                <a:solidFill>
                  <a:schemeClr val="bg1"/>
                </a:solidFill>
                <a:latin typeface="AdumaFOT Bold" pitchFamily="50" charset="-79"/>
                <a:cs typeface="AdumaFOT Bold" pitchFamily="50" charset="-79"/>
              </a:rPr>
              <a:t>ספק כוח</a:t>
            </a:r>
          </a:p>
        </p:txBody>
      </p:sp>
      <p:sp>
        <p:nvSpPr>
          <p:cNvPr id="38" name="כותרת 1"/>
          <p:cNvSpPr txBox="1">
            <a:spLocks/>
          </p:cNvSpPr>
          <p:nvPr/>
        </p:nvSpPr>
        <p:spPr bwMode="auto">
          <a:xfrm>
            <a:off x="7948987" y="5501954"/>
            <a:ext cx="4124090" cy="13374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noAutofit/>
          </a:bodyPr>
          <a:lstStyle>
            <a:lvl1pPr algn="ctr" rtl="1" eaLnBrk="1" fontAlgn="base" hangingPunct="1">
              <a:spcBef>
                <a:spcPct val="0"/>
              </a:spcBef>
              <a:spcAft>
                <a:spcPct val="0"/>
              </a:spcAft>
              <a:defRPr sz="4400" kern="1200">
                <a:solidFill>
                  <a:schemeClr val="tx1"/>
                </a:solidFill>
                <a:latin typeface="+mj-lt"/>
                <a:ea typeface="+mj-ea"/>
                <a:cs typeface="+mj-cs"/>
              </a:defRPr>
            </a:lvl1pPr>
            <a:lvl2pPr algn="ctr" rtl="1" eaLnBrk="1" fontAlgn="base" hangingPunct="1">
              <a:spcBef>
                <a:spcPct val="0"/>
              </a:spcBef>
              <a:spcAft>
                <a:spcPct val="0"/>
              </a:spcAft>
              <a:defRPr sz="4400">
                <a:solidFill>
                  <a:schemeClr val="tx1"/>
                </a:solidFill>
                <a:latin typeface="Calibri" pitchFamily="34" charset="0"/>
                <a:cs typeface="Times New Roman" pitchFamily="18" charset="0"/>
              </a:defRPr>
            </a:lvl2pPr>
            <a:lvl3pPr algn="ctr" rtl="1" eaLnBrk="1" fontAlgn="base" hangingPunct="1">
              <a:spcBef>
                <a:spcPct val="0"/>
              </a:spcBef>
              <a:spcAft>
                <a:spcPct val="0"/>
              </a:spcAft>
              <a:defRPr sz="4400">
                <a:solidFill>
                  <a:schemeClr val="tx1"/>
                </a:solidFill>
                <a:latin typeface="Calibri" pitchFamily="34" charset="0"/>
                <a:cs typeface="Times New Roman" pitchFamily="18" charset="0"/>
              </a:defRPr>
            </a:lvl3pPr>
            <a:lvl4pPr algn="ctr" rtl="1" eaLnBrk="1" fontAlgn="base" hangingPunct="1">
              <a:spcBef>
                <a:spcPct val="0"/>
              </a:spcBef>
              <a:spcAft>
                <a:spcPct val="0"/>
              </a:spcAft>
              <a:defRPr sz="4400">
                <a:solidFill>
                  <a:schemeClr val="tx1"/>
                </a:solidFill>
                <a:latin typeface="Calibri" pitchFamily="34" charset="0"/>
                <a:cs typeface="Times New Roman" pitchFamily="18" charset="0"/>
              </a:defRPr>
            </a:lvl4pPr>
            <a:lvl5pPr algn="ctr" rtl="1" eaLnBrk="1" fontAlgn="base" hangingPunct="1">
              <a:spcBef>
                <a:spcPct val="0"/>
              </a:spcBef>
              <a:spcAft>
                <a:spcPct val="0"/>
              </a:spcAft>
              <a:defRPr sz="4400">
                <a:solidFill>
                  <a:schemeClr val="tx1"/>
                </a:solidFill>
                <a:latin typeface="Calibri" pitchFamily="34" charset="0"/>
                <a:cs typeface="Times New Roman" pitchFamily="18" charset="0"/>
              </a:defRPr>
            </a:lvl5pPr>
            <a:lvl6pPr marL="457200" algn="ctr" rtl="1" eaLnBrk="1" fontAlgn="base" hangingPunct="1">
              <a:spcBef>
                <a:spcPct val="0"/>
              </a:spcBef>
              <a:spcAft>
                <a:spcPct val="0"/>
              </a:spcAft>
              <a:defRPr sz="4400">
                <a:solidFill>
                  <a:schemeClr val="tx1"/>
                </a:solidFill>
                <a:latin typeface="Calibri" pitchFamily="34" charset="0"/>
                <a:cs typeface="Times New Roman" pitchFamily="18" charset="0"/>
              </a:defRPr>
            </a:lvl6pPr>
            <a:lvl7pPr marL="914400" algn="ctr" rtl="1" eaLnBrk="1" fontAlgn="base" hangingPunct="1">
              <a:spcBef>
                <a:spcPct val="0"/>
              </a:spcBef>
              <a:spcAft>
                <a:spcPct val="0"/>
              </a:spcAft>
              <a:defRPr sz="4400">
                <a:solidFill>
                  <a:schemeClr val="tx1"/>
                </a:solidFill>
                <a:latin typeface="Calibri" pitchFamily="34" charset="0"/>
                <a:cs typeface="Times New Roman" pitchFamily="18" charset="0"/>
              </a:defRPr>
            </a:lvl7pPr>
            <a:lvl8pPr marL="1371600" algn="ctr" rtl="1" eaLnBrk="1" fontAlgn="base" hangingPunct="1">
              <a:spcBef>
                <a:spcPct val="0"/>
              </a:spcBef>
              <a:spcAft>
                <a:spcPct val="0"/>
              </a:spcAft>
              <a:defRPr sz="4400">
                <a:solidFill>
                  <a:schemeClr val="tx1"/>
                </a:solidFill>
                <a:latin typeface="Calibri" pitchFamily="34" charset="0"/>
                <a:cs typeface="Times New Roman" pitchFamily="18" charset="0"/>
              </a:defRPr>
            </a:lvl8pPr>
            <a:lvl9pPr marL="1828800" algn="ctr" rtl="1" eaLnBrk="1" fontAlgn="base" hangingPunct="1">
              <a:spcBef>
                <a:spcPct val="0"/>
              </a:spcBef>
              <a:spcAft>
                <a:spcPct val="0"/>
              </a:spcAft>
              <a:defRPr sz="4400">
                <a:solidFill>
                  <a:schemeClr val="tx1"/>
                </a:solidFill>
                <a:latin typeface="Calibri" pitchFamily="34" charset="0"/>
                <a:cs typeface="Times New Roman" pitchFamily="18" charset="0"/>
              </a:defRPr>
            </a:lvl9pPr>
          </a:lstStyle>
          <a:p>
            <a:pPr algn="r"/>
            <a:r>
              <a:rPr lang="he-IL" sz="4800" spc="-150" smtClean="0">
                <a:solidFill>
                  <a:srgbClr val="498FCC"/>
                </a:solidFill>
                <a:latin typeface="AdumaFOT Bold" panose="02000500000000000000" pitchFamily="50" charset="-79"/>
                <a:cs typeface="AdumaFOT Bold" panose="02000500000000000000" pitchFamily="50" charset="-79"/>
              </a:rPr>
              <a:t>שם הקורס : דרג ד'</a:t>
            </a:r>
            <a:endParaRPr lang="he-IL" sz="4800" b="1" spc="-150" dirty="0">
              <a:solidFill>
                <a:schemeClr val="bg1"/>
              </a:solidFill>
              <a:latin typeface="AdumaFOT Bold" panose="02000500000000000000" pitchFamily="50" charset="-79"/>
              <a:cs typeface="AdumaFOT Bold" panose="02000500000000000000" pitchFamily="50" charset="-79"/>
            </a:endParaRPr>
          </a:p>
        </p:txBody>
      </p:sp>
    </p:spTree>
    <p:extLst>
      <p:ext uri="{BB962C8B-B14F-4D97-AF65-F5344CB8AC3E}">
        <p14:creationId xmlns:p14="http://schemas.microsoft.com/office/powerpoint/2010/main" val="379202087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TextBox 16"/>
          <p:cNvSpPr txBox="1"/>
          <p:nvPr/>
        </p:nvSpPr>
        <p:spPr>
          <a:xfrm>
            <a:off x="4124584" y="277378"/>
            <a:ext cx="6306065" cy="707886"/>
          </a:xfrm>
          <a:prstGeom prst="rect">
            <a:avLst/>
          </a:prstGeom>
          <a:noFill/>
        </p:spPr>
        <p:txBody>
          <a:bodyPr wrap="square" rtlCol="1">
            <a:spAutoFit/>
          </a:bodyPr>
          <a:lstStyle/>
          <a:p>
            <a:r>
              <a:rPr lang="he-IL" sz="4000" b="1" dirty="0">
                <a:latin typeface="Calibri" panose="020F0502020204030204" pitchFamily="34" charset="0"/>
                <a:cs typeface="Calibri" panose="020F0502020204030204" pitchFamily="34" charset="0"/>
              </a:rPr>
              <a:t>מבנה ספק הכוח</a:t>
            </a:r>
          </a:p>
        </p:txBody>
      </p:sp>
      <p:sp>
        <p:nvSpPr>
          <p:cNvPr id="5" name="Text Box 36"/>
          <p:cNvSpPr txBox="1">
            <a:spLocks noChangeArrowheads="1"/>
          </p:cNvSpPr>
          <p:nvPr/>
        </p:nvSpPr>
        <p:spPr bwMode="auto">
          <a:xfrm>
            <a:off x="5602904" y="1349945"/>
            <a:ext cx="4246676"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lgn="r" rtl="1">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lgn="r" rtl="1">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lgn="r" rtl="1">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lgn="r" rtl="1">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lgn="r" rtl="1">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buNone/>
            </a:pPr>
            <a:r>
              <a:rPr lang="he-IL" altLang="he-IL" sz="2400" dirty="0">
                <a:latin typeface="Calibri" panose="020F0502020204030204" pitchFamily="34" charset="0"/>
                <a:cs typeface="Calibri" panose="020F0502020204030204" pitchFamily="34" charset="0"/>
              </a:rPr>
              <a:t>סכמה חשמלית של ספק כוח ליניארי:</a:t>
            </a:r>
            <a:endParaRPr lang="en-US" altLang="he-IL" sz="2400" dirty="0">
              <a:latin typeface="Calibri" panose="020F0502020204030204" pitchFamily="34" charset="0"/>
              <a:cs typeface="Calibri" panose="020F0502020204030204" pitchFamily="34" charset="0"/>
            </a:endParaRPr>
          </a:p>
        </p:txBody>
      </p:sp>
      <p:pic>
        <p:nvPicPr>
          <p:cNvPr id="7" name="Picture 1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197572" y="2320754"/>
            <a:ext cx="7204075" cy="3232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Rectangle 12"/>
          <p:cNvSpPr>
            <a:spLocks noChangeArrowheads="1"/>
          </p:cNvSpPr>
          <p:nvPr/>
        </p:nvSpPr>
        <p:spPr bwMode="auto">
          <a:xfrm>
            <a:off x="2989734" y="2176291"/>
            <a:ext cx="779463"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gn="r" rtl="1">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lgn="r" rtl="1">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lgn="r" rtl="1">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lgn="r" rtl="1">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lgn="r" rtl="1">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0"/>
              </a:spcBef>
              <a:buFontTx/>
              <a:buNone/>
            </a:pPr>
            <a:r>
              <a:rPr lang="he-IL" altLang="he-IL" sz="2400" b="1">
                <a:solidFill>
                  <a:srgbClr val="0000FF"/>
                </a:solidFill>
                <a:latin typeface="Calibri" panose="020F0502020204030204" pitchFamily="34" charset="0"/>
                <a:cs typeface="Calibri" panose="020F0502020204030204" pitchFamily="34" charset="0"/>
              </a:rPr>
              <a:t>שנאי</a:t>
            </a:r>
            <a:endParaRPr lang="en-US" altLang="he-IL" sz="2400" b="1">
              <a:solidFill>
                <a:srgbClr val="0000FF"/>
              </a:solidFill>
              <a:latin typeface="Calibri" panose="020F0502020204030204" pitchFamily="34" charset="0"/>
              <a:cs typeface="Calibri" panose="020F0502020204030204" pitchFamily="34" charset="0"/>
            </a:endParaRPr>
          </a:p>
        </p:txBody>
      </p:sp>
      <p:sp>
        <p:nvSpPr>
          <p:cNvPr id="9" name="Arc 28"/>
          <p:cNvSpPr>
            <a:spLocks/>
          </p:cNvSpPr>
          <p:nvPr/>
        </p:nvSpPr>
        <p:spPr bwMode="auto">
          <a:xfrm rot="16200000">
            <a:off x="3840634" y="3341516"/>
            <a:ext cx="215900" cy="190500"/>
          </a:xfrm>
          <a:custGeom>
            <a:avLst/>
            <a:gdLst>
              <a:gd name="T0" fmla="*/ 0 w 25362"/>
              <a:gd name="T1" fmla="*/ 2559553 h 43200"/>
              <a:gd name="T2" fmla="*/ 0 w 25362"/>
              <a:gd name="T3" fmla="*/ 331026236 h 43200"/>
              <a:gd name="T4" fmla="*/ 2147483646 w 25362"/>
              <a:gd name="T5" fmla="*/ 167149657 h 43200"/>
              <a:gd name="T6" fmla="*/ 0 60000 65536"/>
              <a:gd name="T7" fmla="*/ 0 60000 65536"/>
              <a:gd name="T8" fmla="*/ 0 60000 65536"/>
              <a:gd name="T9" fmla="*/ 0 w 25362"/>
              <a:gd name="T10" fmla="*/ 0 h 43200"/>
              <a:gd name="T11" fmla="*/ 25362 w 25362"/>
              <a:gd name="T12" fmla="*/ 43200 h 43200"/>
            </a:gdLst>
            <a:ahLst/>
            <a:cxnLst>
              <a:cxn ang="T6">
                <a:pos x="T0" y="T1"/>
              </a:cxn>
              <a:cxn ang="T7">
                <a:pos x="T2" y="T3"/>
              </a:cxn>
              <a:cxn ang="T8">
                <a:pos x="T4" y="T5"/>
              </a:cxn>
            </a:cxnLst>
            <a:rect l="T9" t="T10" r="T11" b="T12"/>
            <a:pathLst>
              <a:path w="25362" h="43200" fill="none" extrusionOk="0">
                <a:moveTo>
                  <a:pt x="0" y="330"/>
                </a:moveTo>
                <a:cubicBezTo>
                  <a:pt x="1241" y="110"/>
                  <a:pt x="2500" y="-1"/>
                  <a:pt x="3762" y="0"/>
                </a:cubicBezTo>
                <a:cubicBezTo>
                  <a:pt x="15691" y="0"/>
                  <a:pt x="25362" y="9670"/>
                  <a:pt x="25362" y="21600"/>
                </a:cubicBezTo>
                <a:cubicBezTo>
                  <a:pt x="25362" y="33529"/>
                  <a:pt x="15691" y="43200"/>
                  <a:pt x="3762" y="43200"/>
                </a:cubicBezTo>
                <a:cubicBezTo>
                  <a:pt x="2517" y="43200"/>
                  <a:pt x="1275" y="43092"/>
                  <a:pt x="50" y="42878"/>
                </a:cubicBezTo>
              </a:path>
              <a:path w="25362" h="43200" stroke="0" extrusionOk="0">
                <a:moveTo>
                  <a:pt x="0" y="330"/>
                </a:moveTo>
                <a:cubicBezTo>
                  <a:pt x="1241" y="110"/>
                  <a:pt x="2500" y="-1"/>
                  <a:pt x="3762" y="0"/>
                </a:cubicBezTo>
                <a:cubicBezTo>
                  <a:pt x="15691" y="0"/>
                  <a:pt x="25362" y="9670"/>
                  <a:pt x="25362" y="21600"/>
                </a:cubicBezTo>
                <a:cubicBezTo>
                  <a:pt x="25362" y="33529"/>
                  <a:pt x="15691" y="43200"/>
                  <a:pt x="3762" y="43200"/>
                </a:cubicBezTo>
                <a:cubicBezTo>
                  <a:pt x="2517" y="43200"/>
                  <a:pt x="1275" y="43092"/>
                  <a:pt x="50" y="42878"/>
                </a:cubicBezTo>
                <a:lnTo>
                  <a:pt x="3762" y="21600"/>
                </a:lnTo>
                <a:lnTo>
                  <a:pt x="0" y="330"/>
                </a:lnTo>
                <a:close/>
              </a:path>
            </a:pathLst>
          </a:custGeom>
          <a:noFill/>
          <a:ln w="38100">
            <a:solidFill>
              <a:srgbClr val="FF0000"/>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he-IL">
              <a:latin typeface="Calibri" panose="020F0502020204030204" pitchFamily="34" charset="0"/>
              <a:cs typeface="Calibri" panose="020F0502020204030204" pitchFamily="34" charset="0"/>
            </a:endParaRPr>
          </a:p>
        </p:txBody>
      </p:sp>
      <p:sp>
        <p:nvSpPr>
          <p:cNvPr id="10" name="Arc 29"/>
          <p:cNvSpPr>
            <a:spLocks/>
          </p:cNvSpPr>
          <p:nvPr/>
        </p:nvSpPr>
        <p:spPr bwMode="auto">
          <a:xfrm rot="5400000" flipV="1">
            <a:off x="4056534" y="3532016"/>
            <a:ext cx="215900" cy="241300"/>
          </a:xfrm>
          <a:custGeom>
            <a:avLst/>
            <a:gdLst>
              <a:gd name="T0" fmla="*/ 0 w 25362"/>
              <a:gd name="T1" fmla="*/ 32220811 h 43200"/>
              <a:gd name="T2" fmla="*/ 0 w 25362"/>
              <a:gd name="T3" fmla="*/ 2147483646 h 43200"/>
              <a:gd name="T4" fmla="*/ 2147483646 w 25362"/>
              <a:gd name="T5" fmla="*/ 2147483646 h 43200"/>
              <a:gd name="T6" fmla="*/ 0 60000 65536"/>
              <a:gd name="T7" fmla="*/ 0 60000 65536"/>
              <a:gd name="T8" fmla="*/ 0 60000 65536"/>
              <a:gd name="T9" fmla="*/ 0 w 25362"/>
              <a:gd name="T10" fmla="*/ 0 h 43200"/>
              <a:gd name="T11" fmla="*/ 25362 w 25362"/>
              <a:gd name="T12" fmla="*/ 43200 h 43200"/>
            </a:gdLst>
            <a:ahLst/>
            <a:cxnLst>
              <a:cxn ang="T6">
                <a:pos x="T0" y="T1"/>
              </a:cxn>
              <a:cxn ang="T7">
                <a:pos x="T2" y="T3"/>
              </a:cxn>
              <a:cxn ang="T8">
                <a:pos x="T4" y="T5"/>
              </a:cxn>
            </a:cxnLst>
            <a:rect l="T9" t="T10" r="T11" b="T12"/>
            <a:pathLst>
              <a:path w="25362" h="43200" fill="none" extrusionOk="0">
                <a:moveTo>
                  <a:pt x="0" y="330"/>
                </a:moveTo>
                <a:cubicBezTo>
                  <a:pt x="1241" y="110"/>
                  <a:pt x="2500" y="-1"/>
                  <a:pt x="3762" y="0"/>
                </a:cubicBezTo>
                <a:cubicBezTo>
                  <a:pt x="15691" y="0"/>
                  <a:pt x="25362" y="9670"/>
                  <a:pt x="25362" y="21600"/>
                </a:cubicBezTo>
                <a:cubicBezTo>
                  <a:pt x="25362" y="33529"/>
                  <a:pt x="15691" y="43200"/>
                  <a:pt x="3762" y="43200"/>
                </a:cubicBezTo>
                <a:cubicBezTo>
                  <a:pt x="2517" y="43200"/>
                  <a:pt x="1275" y="43092"/>
                  <a:pt x="50" y="42878"/>
                </a:cubicBezTo>
              </a:path>
              <a:path w="25362" h="43200" stroke="0" extrusionOk="0">
                <a:moveTo>
                  <a:pt x="0" y="330"/>
                </a:moveTo>
                <a:cubicBezTo>
                  <a:pt x="1241" y="110"/>
                  <a:pt x="2500" y="-1"/>
                  <a:pt x="3762" y="0"/>
                </a:cubicBezTo>
                <a:cubicBezTo>
                  <a:pt x="15691" y="0"/>
                  <a:pt x="25362" y="9670"/>
                  <a:pt x="25362" y="21600"/>
                </a:cubicBezTo>
                <a:cubicBezTo>
                  <a:pt x="25362" y="33529"/>
                  <a:pt x="15691" y="43200"/>
                  <a:pt x="3762" y="43200"/>
                </a:cubicBezTo>
                <a:cubicBezTo>
                  <a:pt x="2517" y="43200"/>
                  <a:pt x="1275" y="43092"/>
                  <a:pt x="50" y="42878"/>
                </a:cubicBezTo>
                <a:lnTo>
                  <a:pt x="3762" y="21600"/>
                </a:lnTo>
                <a:lnTo>
                  <a:pt x="0" y="330"/>
                </a:lnTo>
                <a:close/>
              </a:path>
            </a:pathLst>
          </a:custGeom>
          <a:noFill/>
          <a:ln w="38100">
            <a:solidFill>
              <a:srgbClr val="FF0000"/>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he-IL">
              <a:latin typeface="Calibri" panose="020F0502020204030204" pitchFamily="34" charset="0"/>
              <a:cs typeface="Calibri" panose="020F0502020204030204" pitchFamily="34" charset="0"/>
            </a:endParaRPr>
          </a:p>
        </p:txBody>
      </p:sp>
      <p:sp>
        <p:nvSpPr>
          <p:cNvPr id="11" name="Arc 35"/>
          <p:cNvSpPr>
            <a:spLocks/>
          </p:cNvSpPr>
          <p:nvPr/>
        </p:nvSpPr>
        <p:spPr bwMode="auto">
          <a:xfrm rot="16200000">
            <a:off x="4285134" y="3328816"/>
            <a:ext cx="215900" cy="215900"/>
          </a:xfrm>
          <a:custGeom>
            <a:avLst/>
            <a:gdLst>
              <a:gd name="T0" fmla="*/ 0 w 25362"/>
              <a:gd name="T1" fmla="*/ 9740074 h 43200"/>
              <a:gd name="T2" fmla="*/ 0 w 25362"/>
              <a:gd name="T3" fmla="*/ 1312691251 h 43200"/>
              <a:gd name="T4" fmla="*/ 2147483646 w 25362"/>
              <a:gd name="T5" fmla="*/ 661207918 h 43200"/>
              <a:gd name="T6" fmla="*/ 0 60000 65536"/>
              <a:gd name="T7" fmla="*/ 0 60000 65536"/>
              <a:gd name="T8" fmla="*/ 0 60000 65536"/>
              <a:gd name="T9" fmla="*/ 0 w 25362"/>
              <a:gd name="T10" fmla="*/ 0 h 43200"/>
              <a:gd name="T11" fmla="*/ 25362 w 25362"/>
              <a:gd name="T12" fmla="*/ 43200 h 43200"/>
            </a:gdLst>
            <a:ahLst/>
            <a:cxnLst>
              <a:cxn ang="T6">
                <a:pos x="T0" y="T1"/>
              </a:cxn>
              <a:cxn ang="T7">
                <a:pos x="T2" y="T3"/>
              </a:cxn>
              <a:cxn ang="T8">
                <a:pos x="T4" y="T5"/>
              </a:cxn>
            </a:cxnLst>
            <a:rect l="T9" t="T10" r="T11" b="T12"/>
            <a:pathLst>
              <a:path w="25362" h="43200" fill="none" extrusionOk="0">
                <a:moveTo>
                  <a:pt x="0" y="330"/>
                </a:moveTo>
                <a:cubicBezTo>
                  <a:pt x="1241" y="110"/>
                  <a:pt x="2500" y="-1"/>
                  <a:pt x="3762" y="0"/>
                </a:cubicBezTo>
                <a:cubicBezTo>
                  <a:pt x="15691" y="0"/>
                  <a:pt x="25362" y="9670"/>
                  <a:pt x="25362" y="21600"/>
                </a:cubicBezTo>
                <a:cubicBezTo>
                  <a:pt x="25362" y="33529"/>
                  <a:pt x="15691" y="43200"/>
                  <a:pt x="3762" y="43200"/>
                </a:cubicBezTo>
                <a:cubicBezTo>
                  <a:pt x="2517" y="43200"/>
                  <a:pt x="1275" y="43092"/>
                  <a:pt x="50" y="42878"/>
                </a:cubicBezTo>
              </a:path>
              <a:path w="25362" h="43200" stroke="0" extrusionOk="0">
                <a:moveTo>
                  <a:pt x="0" y="330"/>
                </a:moveTo>
                <a:cubicBezTo>
                  <a:pt x="1241" y="110"/>
                  <a:pt x="2500" y="-1"/>
                  <a:pt x="3762" y="0"/>
                </a:cubicBezTo>
                <a:cubicBezTo>
                  <a:pt x="15691" y="0"/>
                  <a:pt x="25362" y="9670"/>
                  <a:pt x="25362" y="21600"/>
                </a:cubicBezTo>
                <a:cubicBezTo>
                  <a:pt x="25362" y="33529"/>
                  <a:pt x="15691" y="43200"/>
                  <a:pt x="3762" y="43200"/>
                </a:cubicBezTo>
                <a:cubicBezTo>
                  <a:pt x="2517" y="43200"/>
                  <a:pt x="1275" y="43092"/>
                  <a:pt x="50" y="42878"/>
                </a:cubicBezTo>
                <a:lnTo>
                  <a:pt x="3762" y="21600"/>
                </a:lnTo>
                <a:lnTo>
                  <a:pt x="0" y="330"/>
                </a:lnTo>
                <a:close/>
              </a:path>
            </a:pathLst>
          </a:custGeom>
          <a:noFill/>
          <a:ln w="38100">
            <a:solidFill>
              <a:srgbClr val="FF0000"/>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he-IL">
              <a:latin typeface="Calibri" panose="020F0502020204030204" pitchFamily="34" charset="0"/>
              <a:cs typeface="Calibri" panose="020F0502020204030204" pitchFamily="34" charset="0"/>
            </a:endParaRPr>
          </a:p>
        </p:txBody>
      </p:sp>
      <p:sp>
        <p:nvSpPr>
          <p:cNvPr id="12" name="Arc 36"/>
          <p:cNvSpPr>
            <a:spLocks/>
          </p:cNvSpPr>
          <p:nvPr/>
        </p:nvSpPr>
        <p:spPr bwMode="auto">
          <a:xfrm rot="5400000" flipV="1">
            <a:off x="4513734" y="3532016"/>
            <a:ext cx="215900" cy="241300"/>
          </a:xfrm>
          <a:custGeom>
            <a:avLst/>
            <a:gdLst>
              <a:gd name="T0" fmla="*/ 0 w 25362"/>
              <a:gd name="T1" fmla="*/ 32220811 h 43200"/>
              <a:gd name="T2" fmla="*/ 0 w 25362"/>
              <a:gd name="T3" fmla="*/ 2147483646 h 43200"/>
              <a:gd name="T4" fmla="*/ 2147483646 w 25362"/>
              <a:gd name="T5" fmla="*/ 2147483646 h 43200"/>
              <a:gd name="T6" fmla="*/ 0 60000 65536"/>
              <a:gd name="T7" fmla="*/ 0 60000 65536"/>
              <a:gd name="T8" fmla="*/ 0 60000 65536"/>
              <a:gd name="T9" fmla="*/ 0 w 25362"/>
              <a:gd name="T10" fmla="*/ 0 h 43200"/>
              <a:gd name="T11" fmla="*/ 25362 w 25362"/>
              <a:gd name="T12" fmla="*/ 43200 h 43200"/>
            </a:gdLst>
            <a:ahLst/>
            <a:cxnLst>
              <a:cxn ang="T6">
                <a:pos x="T0" y="T1"/>
              </a:cxn>
              <a:cxn ang="T7">
                <a:pos x="T2" y="T3"/>
              </a:cxn>
              <a:cxn ang="T8">
                <a:pos x="T4" y="T5"/>
              </a:cxn>
            </a:cxnLst>
            <a:rect l="T9" t="T10" r="T11" b="T12"/>
            <a:pathLst>
              <a:path w="25362" h="43200" fill="none" extrusionOk="0">
                <a:moveTo>
                  <a:pt x="0" y="330"/>
                </a:moveTo>
                <a:cubicBezTo>
                  <a:pt x="1241" y="110"/>
                  <a:pt x="2500" y="-1"/>
                  <a:pt x="3762" y="0"/>
                </a:cubicBezTo>
                <a:cubicBezTo>
                  <a:pt x="15691" y="0"/>
                  <a:pt x="25362" y="9670"/>
                  <a:pt x="25362" y="21600"/>
                </a:cubicBezTo>
                <a:cubicBezTo>
                  <a:pt x="25362" y="33529"/>
                  <a:pt x="15691" y="43200"/>
                  <a:pt x="3762" y="43200"/>
                </a:cubicBezTo>
                <a:cubicBezTo>
                  <a:pt x="2517" y="43200"/>
                  <a:pt x="1275" y="43092"/>
                  <a:pt x="50" y="42878"/>
                </a:cubicBezTo>
              </a:path>
              <a:path w="25362" h="43200" stroke="0" extrusionOk="0">
                <a:moveTo>
                  <a:pt x="0" y="330"/>
                </a:moveTo>
                <a:cubicBezTo>
                  <a:pt x="1241" y="110"/>
                  <a:pt x="2500" y="-1"/>
                  <a:pt x="3762" y="0"/>
                </a:cubicBezTo>
                <a:cubicBezTo>
                  <a:pt x="15691" y="0"/>
                  <a:pt x="25362" y="9670"/>
                  <a:pt x="25362" y="21600"/>
                </a:cubicBezTo>
                <a:cubicBezTo>
                  <a:pt x="25362" y="33529"/>
                  <a:pt x="15691" y="43200"/>
                  <a:pt x="3762" y="43200"/>
                </a:cubicBezTo>
                <a:cubicBezTo>
                  <a:pt x="2517" y="43200"/>
                  <a:pt x="1275" y="43092"/>
                  <a:pt x="50" y="42878"/>
                </a:cubicBezTo>
                <a:lnTo>
                  <a:pt x="3762" y="21600"/>
                </a:lnTo>
                <a:lnTo>
                  <a:pt x="0" y="330"/>
                </a:lnTo>
                <a:close/>
              </a:path>
            </a:pathLst>
          </a:custGeom>
          <a:noFill/>
          <a:ln w="38100">
            <a:solidFill>
              <a:srgbClr val="FF0000"/>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he-IL">
              <a:latin typeface="Calibri" panose="020F0502020204030204" pitchFamily="34" charset="0"/>
              <a:cs typeface="Calibri" panose="020F0502020204030204" pitchFamily="34" charset="0"/>
            </a:endParaRPr>
          </a:p>
        </p:txBody>
      </p:sp>
      <p:sp>
        <p:nvSpPr>
          <p:cNvPr id="13" name="Arc 39"/>
          <p:cNvSpPr>
            <a:spLocks/>
          </p:cNvSpPr>
          <p:nvPr/>
        </p:nvSpPr>
        <p:spPr bwMode="auto">
          <a:xfrm rot="16200000">
            <a:off x="1710209" y="3143079"/>
            <a:ext cx="539750" cy="190500"/>
          </a:xfrm>
          <a:custGeom>
            <a:avLst/>
            <a:gdLst>
              <a:gd name="T0" fmla="*/ 0 w 25362"/>
              <a:gd name="T1" fmla="*/ 2559553 h 43200"/>
              <a:gd name="T2" fmla="*/ 0 w 25362"/>
              <a:gd name="T3" fmla="*/ 331026236 h 43200"/>
              <a:gd name="T4" fmla="*/ 2147483646 w 25362"/>
              <a:gd name="T5" fmla="*/ 167149657 h 43200"/>
              <a:gd name="T6" fmla="*/ 0 60000 65536"/>
              <a:gd name="T7" fmla="*/ 0 60000 65536"/>
              <a:gd name="T8" fmla="*/ 0 60000 65536"/>
              <a:gd name="T9" fmla="*/ 0 w 25362"/>
              <a:gd name="T10" fmla="*/ 0 h 43200"/>
              <a:gd name="T11" fmla="*/ 25362 w 25362"/>
              <a:gd name="T12" fmla="*/ 43200 h 43200"/>
            </a:gdLst>
            <a:ahLst/>
            <a:cxnLst>
              <a:cxn ang="T6">
                <a:pos x="T0" y="T1"/>
              </a:cxn>
              <a:cxn ang="T7">
                <a:pos x="T2" y="T3"/>
              </a:cxn>
              <a:cxn ang="T8">
                <a:pos x="T4" y="T5"/>
              </a:cxn>
            </a:cxnLst>
            <a:rect l="T9" t="T10" r="T11" b="T12"/>
            <a:pathLst>
              <a:path w="25362" h="43200" fill="none" extrusionOk="0">
                <a:moveTo>
                  <a:pt x="0" y="330"/>
                </a:moveTo>
                <a:cubicBezTo>
                  <a:pt x="1241" y="110"/>
                  <a:pt x="2500" y="-1"/>
                  <a:pt x="3762" y="0"/>
                </a:cubicBezTo>
                <a:cubicBezTo>
                  <a:pt x="15691" y="0"/>
                  <a:pt x="25362" y="9670"/>
                  <a:pt x="25362" y="21600"/>
                </a:cubicBezTo>
                <a:cubicBezTo>
                  <a:pt x="25362" y="33529"/>
                  <a:pt x="15691" y="43200"/>
                  <a:pt x="3762" y="43200"/>
                </a:cubicBezTo>
                <a:cubicBezTo>
                  <a:pt x="2517" y="43200"/>
                  <a:pt x="1275" y="43092"/>
                  <a:pt x="50" y="42878"/>
                </a:cubicBezTo>
              </a:path>
              <a:path w="25362" h="43200" stroke="0" extrusionOk="0">
                <a:moveTo>
                  <a:pt x="0" y="330"/>
                </a:moveTo>
                <a:cubicBezTo>
                  <a:pt x="1241" y="110"/>
                  <a:pt x="2500" y="-1"/>
                  <a:pt x="3762" y="0"/>
                </a:cubicBezTo>
                <a:cubicBezTo>
                  <a:pt x="15691" y="0"/>
                  <a:pt x="25362" y="9670"/>
                  <a:pt x="25362" y="21600"/>
                </a:cubicBezTo>
                <a:cubicBezTo>
                  <a:pt x="25362" y="33529"/>
                  <a:pt x="15691" y="43200"/>
                  <a:pt x="3762" y="43200"/>
                </a:cubicBezTo>
                <a:cubicBezTo>
                  <a:pt x="2517" y="43200"/>
                  <a:pt x="1275" y="43092"/>
                  <a:pt x="50" y="42878"/>
                </a:cubicBezTo>
                <a:lnTo>
                  <a:pt x="3762" y="21600"/>
                </a:lnTo>
                <a:lnTo>
                  <a:pt x="0" y="330"/>
                </a:lnTo>
                <a:close/>
              </a:path>
            </a:pathLst>
          </a:custGeom>
          <a:noFill/>
          <a:ln w="38100">
            <a:solidFill>
              <a:srgbClr val="FF0000"/>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he-IL">
              <a:latin typeface="Calibri" panose="020F0502020204030204" pitchFamily="34" charset="0"/>
              <a:cs typeface="Calibri" panose="020F0502020204030204" pitchFamily="34" charset="0"/>
            </a:endParaRPr>
          </a:p>
        </p:txBody>
      </p:sp>
      <p:sp>
        <p:nvSpPr>
          <p:cNvPr id="14" name="Arc 40"/>
          <p:cNvSpPr>
            <a:spLocks/>
          </p:cNvSpPr>
          <p:nvPr/>
        </p:nvSpPr>
        <p:spPr bwMode="auto">
          <a:xfrm rot="5400000" flipV="1">
            <a:off x="1926109" y="3657429"/>
            <a:ext cx="539750" cy="241300"/>
          </a:xfrm>
          <a:custGeom>
            <a:avLst/>
            <a:gdLst>
              <a:gd name="T0" fmla="*/ 0 w 25362"/>
              <a:gd name="T1" fmla="*/ 32220811 h 43200"/>
              <a:gd name="T2" fmla="*/ 0 w 25362"/>
              <a:gd name="T3" fmla="*/ 2147483646 h 43200"/>
              <a:gd name="T4" fmla="*/ 2147483646 w 25362"/>
              <a:gd name="T5" fmla="*/ 2147483646 h 43200"/>
              <a:gd name="T6" fmla="*/ 0 60000 65536"/>
              <a:gd name="T7" fmla="*/ 0 60000 65536"/>
              <a:gd name="T8" fmla="*/ 0 60000 65536"/>
              <a:gd name="T9" fmla="*/ 0 w 25362"/>
              <a:gd name="T10" fmla="*/ 0 h 43200"/>
              <a:gd name="T11" fmla="*/ 25362 w 25362"/>
              <a:gd name="T12" fmla="*/ 43200 h 43200"/>
            </a:gdLst>
            <a:ahLst/>
            <a:cxnLst>
              <a:cxn ang="T6">
                <a:pos x="T0" y="T1"/>
              </a:cxn>
              <a:cxn ang="T7">
                <a:pos x="T2" y="T3"/>
              </a:cxn>
              <a:cxn ang="T8">
                <a:pos x="T4" y="T5"/>
              </a:cxn>
            </a:cxnLst>
            <a:rect l="T9" t="T10" r="T11" b="T12"/>
            <a:pathLst>
              <a:path w="25362" h="43200" fill="none" extrusionOk="0">
                <a:moveTo>
                  <a:pt x="0" y="330"/>
                </a:moveTo>
                <a:cubicBezTo>
                  <a:pt x="1241" y="110"/>
                  <a:pt x="2500" y="-1"/>
                  <a:pt x="3762" y="0"/>
                </a:cubicBezTo>
                <a:cubicBezTo>
                  <a:pt x="15691" y="0"/>
                  <a:pt x="25362" y="9670"/>
                  <a:pt x="25362" y="21600"/>
                </a:cubicBezTo>
                <a:cubicBezTo>
                  <a:pt x="25362" y="33529"/>
                  <a:pt x="15691" y="43200"/>
                  <a:pt x="3762" y="43200"/>
                </a:cubicBezTo>
                <a:cubicBezTo>
                  <a:pt x="2517" y="43200"/>
                  <a:pt x="1275" y="43092"/>
                  <a:pt x="50" y="42878"/>
                </a:cubicBezTo>
              </a:path>
              <a:path w="25362" h="43200" stroke="0" extrusionOk="0">
                <a:moveTo>
                  <a:pt x="0" y="330"/>
                </a:moveTo>
                <a:cubicBezTo>
                  <a:pt x="1241" y="110"/>
                  <a:pt x="2500" y="-1"/>
                  <a:pt x="3762" y="0"/>
                </a:cubicBezTo>
                <a:cubicBezTo>
                  <a:pt x="15691" y="0"/>
                  <a:pt x="25362" y="9670"/>
                  <a:pt x="25362" y="21600"/>
                </a:cubicBezTo>
                <a:cubicBezTo>
                  <a:pt x="25362" y="33529"/>
                  <a:pt x="15691" y="43200"/>
                  <a:pt x="3762" y="43200"/>
                </a:cubicBezTo>
                <a:cubicBezTo>
                  <a:pt x="2517" y="43200"/>
                  <a:pt x="1275" y="43092"/>
                  <a:pt x="50" y="42878"/>
                </a:cubicBezTo>
                <a:lnTo>
                  <a:pt x="3762" y="21600"/>
                </a:lnTo>
                <a:lnTo>
                  <a:pt x="0" y="330"/>
                </a:lnTo>
                <a:close/>
              </a:path>
            </a:pathLst>
          </a:custGeom>
          <a:noFill/>
          <a:ln w="38100">
            <a:solidFill>
              <a:srgbClr val="FF0000"/>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he-IL">
              <a:latin typeface="Calibri" panose="020F0502020204030204" pitchFamily="34" charset="0"/>
              <a:cs typeface="Calibri" panose="020F0502020204030204" pitchFamily="34" charset="0"/>
            </a:endParaRPr>
          </a:p>
        </p:txBody>
      </p:sp>
      <p:sp>
        <p:nvSpPr>
          <p:cNvPr id="15" name="Arc 41"/>
          <p:cNvSpPr>
            <a:spLocks/>
          </p:cNvSpPr>
          <p:nvPr/>
        </p:nvSpPr>
        <p:spPr bwMode="auto">
          <a:xfrm rot="16200000">
            <a:off x="2154709" y="3130379"/>
            <a:ext cx="539750" cy="215900"/>
          </a:xfrm>
          <a:custGeom>
            <a:avLst/>
            <a:gdLst>
              <a:gd name="T0" fmla="*/ 0 w 25362"/>
              <a:gd name="T1" fmla="*/ 9740074 h 43200"/>
              <a:gd name="T2" fmla="*/ 0 w 25362"/>
              <a:gd name="T3" fmla="*/ 1312691251 h 43200"/>
              <a:gd name="T4" fmla="*/ 2147483646 w 25362"/>
              <a:gd name="T5" fmla="*/ 661207918 h 43200"/>
              <a:gd name="T6" fmla="*/ 0 60000 65536"/>
              <a:gd name="T7" fmla="*/ 0 60000 65536"/>
              <a:gd name="T8" fmla="*/ 0 60000 65536"/>
              <a:gd name="T9" fmla="*/ 0 w 25362"/>
              <a:gd name="T10" fmla="*/ 0 h 43200"/>
              <a:gd name="T11" fmla="*/ 25362 w 25362"/>
              <a:gd name="T12" fmla="*/ 43200 h 43200"/>
            </a:gdLst>
            <a:ahLst/>
            <a:cxnLst>
              <a:cxn ang="T6">
                <a:pos x="T0" y="T1"/>
              </a:cxn>
              <a:cxn ang="T7">
                <a:pos x="T2" y="T3"/>
              </a:cxn>
              <a:cxn ang="T8">
                <a:pos x="T4" y="T5"/>
              </a:cxn>
            </a:cxnLst>
            <a:rect l="T9" t="T10" r="T11" b="T12"/>
            <a:pathLst>
              <a:path w="25362" h="43200" fill="none" extrusionOk="0">
                <a:moveTo>
                  <a:pt x="0" y="330"/>
                </a:moveTo>
                <a:cubicBezTo>
                  <a:pt x="1241" y="110"/>
                  <a:pt x="2500" y="-1"/>
                  <a:pt x="3762" y="0"/>
                </a:cubicBezTo>
                <a:cubicBezTo>
                  <a:pt x="15691" y="0"/>
                  <a:pt x="25362" y="9670"/>
                  <a:pt x="25362" y="21600"/>
                </a:cubicBezTo>
                <a:cubicBezTo>
                  <a:pt x="25362" y="33529"/>
                  <a:pt x="15691" y="43200"/>
                  <a:pt x="3762" y="43200"/>
                </a:cubicBezTo>
                <a:cubicBezTo>
                  <a:pt x="2517" y="43200"/>
                  <a:pt x="1275" y="43092"/>
                  <a:pt x="50" y="42878"/>
                </a:cubicBezTo>
              </a:path>
              <a:path w="25362" h="43200" stroke="0" extrusionOk="0">
                <a:moveTo>
                  <a:pt x="0" y="330"/>
                </a:moveTo>
                <a:cubicBezTo>
                  <a:pt x="1241" y="110"/>
                  <a:pt x="2500" y="-1"/>
                  <a:pt x="3762" y="0"/>
                </a:cubicBezTo>
                <a:cubicBezTo>
                  <a:pt x="15691" y="0"/>
                  <a:pt x="25362" y="9670"/>
                  <a:pt x="25362" y="21600"/>
                </a:cubicBezTo>
                <a:cubicBezTo>
                  <a:pt x="25362" y="33529"/>
                  <a:pt x="15691" y="43200"/>
                  <a:pt x="3762" y="43200"/>
                </a:cubicBezTo>
                <a:cubicBezTo>
                  <a:pt x="2517" y="43200"/>
                  <a:pt x="1275" y="43092"/>
                  <a:pt x="50" y="42878"/>
                </a:cubicBezTo>
                <a:lnTo>
                  <a:pt x="3762" y="21600"/>
                </a:lnTo>
                <a:lnTo>
                  <a:pt x="0" y="330"/>
                </a:lnTo>
                <a:close/>
              </a:path>
            </a:pathLst>
          </a:custGeom>
          <a:noFill/>
          <a:ln w="38100">
            <a:solidFill>
              <a:srgbClr val="FF0000"/>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he-IL">
              <a:latin typeface="Calibri" panose="020F0502020204030204" pitchFamily="34" charset="0"/>
              <a:cs typeface="Calibri" panose="020F0502020204030204" pitchFamily="34" charset="0"/>
            </a:endParaRPr>
          </a:p>
        </p:txBody>
      </p:sp>
      <p:sp>
        <p:nvSpPr>
          <p:cNvPr id="16" name="Arc 42"/>
          <p:cNvSpPr>
            <a:spLocks/>
          </p:cNvSpPr>
          <p:nvPr/>
        </p:nvSpPr>
        <p:spPr bwMode="auto">
          <a:xfrm rot="5400000" flipV="1">
            <a:off x="2383309" y="3657429"/>
            <a:ext cx="539750" cy="241300"/>
          </a:xfrm>
          <a:custGeom>
            <a:avLst/>
            <a:gdLst>
              <a:gd name="T0" fmla="*/ 0 w 25362"/>
              <a:gd name="T1" fmla="*/ 32220811 h 43200"/>
              <a:gd name="T2" fmla="*/ 0 w 25362"/>
              <a:gd name="T3" fmla="*/ 2147483646 h 43200"/>
              <a:gd name="T4" fmla="*/ 2147483646 w 25362"/>
              <a:gd name="T5" fmla="*/ 2147483646 h 43200"/>
              <a:gd name="T6" fmla="*/ 0 60000 65536"/>
              <a:gd name="T7" fmla="*/ 0 60000 65536"/>
              <a:gd name="T8" fmla="*/ 0 60000 65536"/>
              <a:gd name="T9" fmla="*/ 0 w 25362"/>
              <a:gd name="T10" fmla="*/ 0 h 43200"/>
              <a:gd name="T11" fmla="*/ 25362 w 25362"/>
              <a:gd name="T12" fmla="*/ 43200 h 43200"/>
            </a:gdLst>
            <a:ahLst/>
            <a:cxnLst>
              <a:cxn ang="T6">
                <a:pos x="T0" y="T1"/>
              </a:cxn>
              <a:cxn ang="T7">
                <a:pos x="T2" y="T3"/>
              </a:cxn>
              <a:cxn ang="T8">
                <a:pos x="T4" y="T5"/>
              </a:cxn>
            </a:cxnLst>
            <a:rect l="T9" t="T10" r="T11" b="T12"/>
            <a:pathLst>
              <a:path w="25362" h="43200" fill="none" extrusionOk="0">
                <a:moveTo>
                  <a:pt x="0" y="330"/>
                </a:moveTo>
                <a:cubicBezTo>
                  <a:pt x="1241" y="110"/>
                  <a:pt x="2500" y="-1"/>
                  <a:pt x="3762" y="0"/>
                </a:cubicBezTo>
                <a:cubicBezTo>
                  <a:pt x="15691" y="0"/>
                  <a:pt x="25362" y="9670"/>
                  <a:pt x="25362" y="21600"/>
                </a:cubicBezTo>
                <a:cubicBezTo>
                  <a:pt x="25362" y="33529"/>
                  <a:pt x="15691" y="43200"/>
                  <a:pt x="3762" y="43200"/>
                </a:cubicBezTo>
                <a:cubicBezTo>
                  <a:pt x="2517" y="43200"/>
                  <a:pt x="1275" y="43092"/>
                  <a:pt x="50" y="42878"/>
                </a:cubicBezTo>
              </a:path>
              <a:path w="25362" h="43200" stroke="0" extrusionOk="0">
                <a:moveTo>
                  <a:pt x="0" y="330"/>
                </a:moveTo>
                <a:cubicBezTo>
                  <a:pt x="1241" y="110"/>
                  <a:pt x="2500" y="-1"/>
                  <a:pt x="3762" y="0"/>
                </a:cubicBezTo>
                <a:cubicBezTo>
                  <a:pt x="15691" y="0"/>
                  <a:pt x="25362" y="9670"/>
                  <a:pt x="25362" y="21600"/>
                </a:cubicBezTo>
                <a:cubicBezTo>
                  <a:pt x="25362" y="33529"/>
                  <a:pt x="15691" y="43200"/>
                  <a:pt x="3762" y="43200"/>
                </a:cubicBezTo>
                <a:cubicBezTo>
                  <a:pt x="2517" y="43200"/>
                  <a:pt x="1275" y="43092"/>
                  <a:pt x="50" y="42878"/>
                </a:cubicBezTo>
                <a:lnTo>
                  <a:pt x="3762" y="21600"/>
                </a:lnTo>
                <a:lnTo>
                  <a:pt x="0" y="330"/>
                </a:lnTo>
                <a:close/>
              </a:path>
            </a:pathLst>
          </a:custGeom>
          <a:noFill/>
          <a:ln w="38100">
            <a:solidFill>
              <a:srgbClr val="FF0000"/>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he-IL">
              <a:latin typeface="Calibri" panose="020F0502020204030204" pitchFamily="34" charset="0"/>
              <a:cs typeface="Calibri" panose="020F0502020204030204" pitchFamily="34" charset="0"/>
            </a:endParaRPr>
          </a:p>
        </p:txBody>
      </p:sp>
      <p:sp>
        <p:nvSpPr>
          <p:cNvPr id="18" name="Rectangle 31"/>
          <p:cNvSpPr>
            <a:spLocks noChangeArrowheads="1"/>
          </p:cNvSpPr>
          <p:nvPr/>
        </p:nvSpPr>
        <p:spPr bwMode="auto">
          <a:xfrm>
            <a:off x="2916709" y="2608091"/>
            <a:ext cx="865188" cy="2305050"/>
          </a:xfrm>
          <a:prstGeom prst="rect">
            <a:avLst/>
          </a:prstGeom>
          <a:noFill/>
          <a:ln w="57150">
            <a:solidFill>
              <a:srgbClr val="003366"/>
            </a:solidFill>
            <a:prstDash val="dash"/>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lgn="r" rtl="1">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lgn="r" rtl="1">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lgn="r" rtl="1">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lgn="r" rtl="1">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lgn="r" rtl="1">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he-IL" altLang="he-IL" sz="1800">
              <a:latin typeface="Calibri" panose="020F0502020204030204" pitchFamily="34" charset="0"/>
              <a:cs typeface="Calibri" panose="020F0502020204030204" pitchFamily="34" charset="0"/>
            </a:endParaRPr>
          </a:p>
        </p:txBody>
      </p:sp>
      <p:sp>
        <p:nvSpPr>
          <p:cNvPr id="19" name="מלבן מעוגל 18"/>
          <p:cNvSpPr/>
          <p:nvPr/>
        </p:nvSpPr>
        <p:spPr>
          <a:xfrm>
            <a:off x="10551245" y="3679731"/>
            <a:ext cx="1440000" cy="628027"/>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sz="1800" dirty="0">
                <a:latin typeface="Calibri" panose="020F0502020204030204" pitchFamily="34" charset="0"/>
                <a:cs typeface="Calibri" panose="020F0502020204030204" pitchFamily="34" charset="0"/>
              </a:rPr>
              <a:t>מבנה הספק </a:t>
            </a:r>
            <a:r>
              <a:rPr lang="he-IL" sz="1800" dirty="0" err="1">
                <a:latin typeface="Calibri" panose="020F0502020204030204" pitchFamily="34" charset="0"/>
                <a:cs typeface="Calibri" panose="020F0502020204030204" pitchFamily="34" charset="0"/>
              </a:rPr>
              <a:t>כח</a:t>
            </a:r>
            <a:endParaRPr lang="he-IL" sz="18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8138320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8"/>
                                        </p:tgtEl>
                                        <p:attrNameLst>
                                          <p:attrName>style.visibility</p:attrName>
                                        </p:attrNameLst>
                                      </p:cBhvr>
                                      <p:to>
                                        <p:strVal val="visible"/>
                                      </p:to>
                                    </p:set>
                                    <p:animEffect transition="in" filter="fade">
                                      <p:cBhvr>
                                        <p:cTn id="7" dur="1000"/>
                                        <p:tgtEl>
                                          <p:spTgt spid="18"/>
                                        </p:tgtEl>
                                      </p:cBhvr>
                                    </p:animEffect>
                                    <p:anim calcmode="lin" valueType="num">
                                      <p:cBhvr>
                                        <p:cTn id="8" dur="1000" fill="hold"/>
                                        <p:tgtEl>
                                          <p:spTgt spid="18"/>
                                        </p:tgtEl>
                                        <p:attrNameLst>
                                          <p:attrName>ppt_x</p:attrName>
                                        </p:attrNameLst>
                                      </p:cBhvr>
                                      <p:tavLst>
                                        <p:tav tm="0">
                                          <p:val>
                                            <p:strVal val="#ppt_x"/>
                                          </p:val>
                                        </p:tav>
                                        <p:tav tm="100000">
                                          <p:val>
                                            <p:strVal val="#ppt_x"/>
                                          </p:val>
                                        </p:tav>
                                      </p:tavLst>
                                    </p:anim>
                                    <p:anim calcmode="lin" valueType="num">
                                      <p:cBhvr>
                                        <p:cTn id="9" dur="1000" fill="hold"/>
                                        <p:tgtEl>
                                          <p:spTgt spid="18"/>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fade">
                                      <p:cBhvr>
                                        <p:cTn id="12" dur="1000"/>
                                        <p:tgtEl>
                                          <p:spTgt spid="8"/>
                                        </p:tgtEl>
                                      </p:cBhvr>
                                    </p:animEffect>
                                    <p:anim calcmode="lin" valueType="num">
                                      <p:cBhvr>
                                        <p:cTn id="13" dur="1000" fill="hold"/>
                                        <p:tgtEl>
                                          <p:spTgt spid="8"/>
                                        </p:tgtEl>
                                        <p:attrNameLst>
                                          <p:attrName>ppt_x</p:attrName>
                                        </p:attrNameLst>
                                      </p:cBhvr>
                                      <p:tavLst>
                                        <p:tav tm="0">
                                          <p:val>
                                            <p:strVal val="#ppt_x"/>
                                          </p:val>
                                        </p:tav>
                                        <p:tav tm="100000">
                                          <p:val>
                                            <p:strVal val="#ppt_x"/>
                                          </p:val>
                                        </p:tav>
                                      </p:tavLst>
                                    </p:anim>
                                    <p:anim calcmode="lin" valueType="num">
                                      <p:cBhvr>
                                        <p:cTn id="14" dur="1000" fill="hold"/>
                                        <p:tgtEl>
                                          <p:spTgt spid="8"/>
                                        </p:tgtEl>
                                        <p:attrNameLst>
                                          <p:attrName>ppt_y</p:attrName>
                                        </p:attrNameLst>
                                      </p:cBhvr>
                                      <p:tavLst>
                                        <p:tav tm="0">
                                          <p:val>
                                            <p:strVal val="#ppt_y+.1"/>
                                          </p:val>
                                        </p:tav>
                                        <p:tav tm="100000">
                                          <p:val>
                                            <p:strVal val="#ppt_y"/>
                                          </p:val>
                                        </p:tav>
                                      </p:tavLst>
                                    </p:anim>
                                  </p:childTnLst>
                                </p:cTn>
                              </p:par>
                              <p:par>
                                <p:cTn id="15" presetID="42" presetClass="entr" presetSubtype="0" fill="hold" grpId="0" nodeType="withEffect">
                                  <p:stCondLst>
                                    <p:cond delay="0"/>
                                  </p:stCondLst>
                                  <p:childTnLst>
                                    <p:set>
                                      <p:cBhvr>
                                        <p:cTn id="16" dur="1" fill="hold">
                                          <p:stCondLst>
                                            <p:cond delay="0"/>
                                          </p:stCondLst>
                                        </p:cTn>
                                        <p:tgtEl>
                                          <p:spTgt spid="13"/>
                                        </p:tgtEl>
                                        <p:attrNameLst>
                                          <p:attrName>style.visibility</p:attrName>
                                        </p:attrNameLst>
                                      </p:cBhvr>
                                      <p:to>
                                        <p:strVal val="visible"/>
                                      </p:to>
                                    </p:set>
                                    <p:animEffect transition="in" filter="fade">
                                      <p:cBhvr>
                                        <p:cTn id="17" dur="1000"/>
                                        <p:tgtEl>
                                          <p:spTgt spid="13"/>
                                        </p:tgtEl>
                                      </p:cBhvr>
                                    </p:animEffect>
                                    <p:anim calcmode="lin" valueType="num">
                                      <p:cBhvr>
                                        <p:cTn id="18" dur="1000" fill="hold"/>
                                        <p:tgtEl>
                                          <p:spTgt spid="13"/>
                                        </p:tgtEl>
                                        <p:attrNameLst>
                                          <p:attrName>ppt_x</p:attrName>
                                        </p:attrNameLst>
                                      </p:cBhvr>
                                      <p:tavLst>
                                        <p:tav tm="0">
                                          <p:val>
                                            <p:strVal val="#ppt_x"/>
                                          </p:val>
                                        </p:tav>
                                        <p:tav tm="100000">
                                          <p:val>
                                            <p:strVal val="#ppt_x"/>
                                          </p:val>
                                        </p:tav>
                                      </p:tavLst>
                                    </p:anim>
                                    <p:anim calcmode="lin" valueType="num">
                                      <p:cBhvr>
                                        <p:cTn id="19" dur="1000" fill="hold"/>
                                        <p:tgtEl>
                                          <p:spTgt spid="13"/>
                                        </p:tgtEl>
                                        <p:attrNameLst>
                                          <p:attrName>ppt_y</p:attrName>
                                        </p:attrNameLst>
                                      </p:cBhvr>
                                      <p:tavLst>
                                        <p:tav tm="0">
                                          <p:val>
                                            <p:strVal val="#ppt_y+.1"/>
                                          </p:val>
                                        </p:tav>
                                        <p:tav tm="100000">
                                          <p:val>
                                            <p:strVal val="#ppt_y"/>
                                          </p:val>
                                        </p:tav>
                                      </p:tavLst>
                                    </p:anim>
                                  </p:childTnLst>
                                </p:cTn>
                              </p:par>
                              <p:par>
                                <p:cTn id="20" presetID="42" presetClass="entr" presetSubtype="0" fill="hold" grpId="0" nodeType="withEffect">
                                  <p:stCondLst>
                                    <p:cond delay="0"/>
                                  </p:stCondLst>
                                  <p:childTnLst>
                                    <p:set>
                                      <p:cBhvr>
                                        <p:cTn id="21" dur="1" fill="hold">
                                          <p:stCondLst>
                                            <p:cond delay="0"/>
                                          </p:stCondLst>
                                        </p:cTn>
                                        <p:tgtEl>
                                          <p:spTgt spid="14"/>
                                        </p:tgtEl>
                                        <p:attrNameLst>
                                          <p:attrName>style.visibility</p:attrName>
                                        </p:attrNameLst>
                                      </p:cBhvr>
                                      <p:to>
                                        <p:strVal val="visible"/>
                                      </p:to>
                                    </p:set>
                                    <p:animEffect transition="in" filter="fade">
                                      <p:cBhvr>
                                        <p:cTn id="22" dur="1000"/>
                                        <p:tgtEl>
                                          <p:spTgt spid="14"/>
                                        </p:tgtEl>
                                      </p:cBhvr>
                                    </p:animEffect>
                                    <p:anim calcmode="lin" valueType="num">
                                      <p:cBhvr>
                                        <p:cTn id="23" dur="1000" fill="hold"/>
                                        <p:tgtEl>
                                          <p:spTgt spid="14"/>
                                        </p:tgtEl>
                                        <p:attrNameLst>
                                          <p:attrName>ppt_x</p:attrName>
                                        </p:attrNameLst>
                                      </p:cBhvr>
                                      <p:tavLst>
                                        <p:tav tm="0">
                                          <p:val>
                                            <p:strVal val="#ppt_x"/>
                                          </p:val>
                                        </p:tav>
                                        <p:tav tm="100000">
                                          <p:val>
                                            <p:strVal val="#ppt_x"/>
                                          </p:val>
                                        </p:tav>
                                      </p:tavLst>
                                    </p:anim>
                                    <p:anim calcmode="lin" valueType="num">
                                      <p:cBhvr>
                                        <p:cTn id="24" dur="1000" fill="hold"/>
                                        <p:tgtEl>
                                          <p:spTgt spid="14"/>
                                        </p:tgtEl>
                                        <p:attrNameLst>
                                          <p:attrName>ppt_y</p:attrName>
                                        </p:attrNameLst>
                                      </p:cBhvr>
                                      <p:tavLst>
                                        <p:tav tm="0">
                                          <p:val>
                                            <p:strVal val="#ppt_y+.1"/>
                                          </p:val>
                                        </p:tav>
                                        <p:tav tm="100000">
                                          <p:val>
                                            <p:strVal val="#ppt_y"/>
                                          </p:val>
                                        </p:tav>
                                      </p:tavLst>
                                    </p:anim>
                                  </p:childTnLst>
                                </p:cTn>
                              </p:par>
                              <p:par>
                                <p:cTn id="25" presetID="42" presetClass="entr" presetSubtype="0" fill="hold" grpId="0" nodeType="withEffect">
                                  <p:stCondLst>
                                    <p:cond delay="0"/>
                                  </p:stCondLst>
                                  <p:childTnLst>
                                    <p:set>
                                      <p:cBhvr>
                                        <p:cTn id="26" dur="1" fill="hold">
                                          <p:stCondLst>
                                            <p:cond delay="0"/>
                                          </p:stCondLst>
                                        </p:cTn>
                                        <p:tgtEl>
                                          <p:spTgt spid="15"/>
                                        </p:tgtEl>
                                        <p:attrNameLst>
                                          <p:attrName>style.visibility</p:attrName>
                                        </p:attrNameLst>
                                      </p:cBhvr>
                                      <p:to>
                                        <p:strVal val="visible"/>
                                      </p:to>
                                    </p:set>
                                    <p:animEffect transition="in" filter="fade">
                                      <p:cBhvr>
                                        <p:cTn id="27" dur="1000"/>
                                        <p:tgtEl>
                                          <p:spTgt spid="15"/>
                                        </p:tgtEl>
                                      </p:cBhvr>
                                    </p:animEffect>
                                    <p:anim calcmode="lin" valueType="num">
                                      <p:cBhvr>
                                        <p:cTn id="28" dur="1000" fill="hold"/>
                                        <p:tgtEl>
                                          <p:spTgt spid="15"/>
                                        </p:tgtEl>
                                        <p:attrNameLst>
                                          <p:attrName>ppt_x</p:attrName>
                                        </p:attrNameLst>
                                      </p:cBhvr>
                                      <p:tavLst>
                                        <p:tav tm="0">
                                          <p:val>
                                            <p:strVal val="#ppt_x"/>
                                          </p:val>
                                        </p:tav>
                                        <p:tav tm="100000">
                                          <p:val>
                                            <p:strVal val="#ppt_x"/>
                                          </p:val>
                                        </p:tav>
                                      </p:tavLst>
                                    </p:anim>
                                    <p:anim calcmode="lin" valueType="num">
                                      <p:cBhvr>
                                        <p:cTn id="29" dur="1000" fill="hold"/>
                                        <p:tgtEl>
                                          <p:spTgt spid="15"/>
                                        </p:tgtEl>
                                        <p:attrNameLst>
                                          <p:attrName>ppt_y</p:attrName>
                                        </p:attrNameLst>
                                      </p:cBhvr>
                                      <p:tavLst>
                                        <p:tav tm="0">
                                          <p:val>
                                            <p:strVal val="#ppt_y+.1"/>
                                          </p:val>
                                        </p:tav>
                                        <p:tav tm="100000">
                                          <p:val>
                                            <p:strVal val="#ppt_y"/>
                                          </p:val>
                                        </p:tav>
                                      </p:tavLst>
                                    </p:anim>
                                  </p:childTnLst>
                                </p:cTn>
                              </p:par>
                              <p:par>
                                <p:cTn id="30" presetID="42" presetClass="entr" presetSubtype="0" fill="hold" grpId="0" nodeType="withEffect">
                                  <p:stCondLst>
                                    <p:cond delay="0"/>
                                  </p:stCondLst>
                                  <p:childTnLst>
                                    <p:set>
                                      <p:cBhvr>
                                        <p:cTn id="31" dur="1" fill="hold">
                                          <p:stCondLst>
                                            <p:cond delay="0"/>
                                          </p:stCondLst>
                                        </p:cTn>
                                        <p:tgtEl>
                                          <p:spTgt spid="16"/>
                                        </p:tgtEl>
                                        <p:attrNameLst>
                                          <p:attrName>style.visibility</p:attrName>
                                        </p:attrNameLst>
                                      </p:cBhvr>
                                      <p:to>
                                        <p:strVal val="visible"/>
                                      </p:to>
                                    </p:set>
                                    <p:animEffect transition="in" filter="fade">
                                      <p:cBhvr>
                                        <p:cTn id="32" dur="1000"/>
                                        <p:tgtEl>
                                          <p:spTgt spid="16"/>
                                        </p:tgtEl>
                                      </p:cBhvr>
                                    </p:animEffect>
                                    <p:anim calcmode="lin" valueType="num">
                                      <p:cBhvr>
                                        <p:cTn id="33" dur="1000" fill="hold"/>
                                        <p:tgtEl>
                                          <p:spTgt spid="16"/>
                                        </p:tgtEl>
                                        <p:attrNameLst>
                                          <p:attrName>ppt_x</p:attrName>
                                        </p:attrNameLst>
                                      </p:cBhvr>
                                      <p:tavLst>
                                        <p:tav tm="0">
                                          <p:val>
                                            <p:strVal val="#ppt_x"/>
                                          </p:val>
                                        </p:tav>
                                        <p:tav tm="100000">
                                          <p:val>
                                            <p:strVal val="#ppt_x"/>
                                          </p:val>
                                        </p:tav>
                                      </p:tavLst>
                                    </p:anim>
                                    <p:anim calcmode="lin" valueType="num">
                                      <p:cBhvr>
                                        <p:cTn id="34" dur="1000" fill="hold"/>
                                        <p:tgtEl>
                                          <p:spTgt spid="16"/>
                                        </p:tgtEl>
                                        <p:attrNameLst>
                                          <p:attrName>ppt_y</p:attrName>
                                        </p:attrNameLst>
                                      </p:cBhvr>
                                      <p:tavLst>
                                        <p:tav tm="0">
                                          <p:val>
                                            <p:strVal val="#ppt_y+.1"/>
                                          </p:val>
                                        </p:tav>
                                        <p:tav tm="100000">
                                          <p:val>
                                            <p:strVal val="#ppt_y"/>
                                          </p:val>
                                        </p:tav>
                                      </p:tavLst>
                                    </p:anim>
                                  </p:childTnLst>
                                </p:cTn>
                              </p:par>
                              <p:par>
                                <p:cTn id="35" presetID="42" presetClass="entr" presetSubtype="0" fill="hold" grpId="0" nodeType="withEffect">
                                  <p:stCondLst>
                                    <p:cond delay="0"/>
                                  </p:stCondLst>
                                  <p:childTnLst>
                                    <p:set>
                                      <p:cBhvr>
                                        <p:cTn id="36" dur="1" fill="hold">
                                          <p:stCondLst>
                                            <p:cond delay="0"/>
                                          </p:stCondLst>
                                        </p:cTn>
                                        <p:tgtEl>
                                          <p:spTgt spid="9"/>
                                        </p:tgtEl>
                                        <p:attrNameLst>
                                          <p:attrName>style.visibility</p:attrName>
                                        </p:attrNameLst>
                                      </p:cBhvr>
                                      <p:to>
                                        <p:strVal val="visible"/>
                                      </p:to>
                                    </p:set>
                                    <p:animEffect transition="in" filter="fade">
                                      <p:cBhvr>
                                        <p:cTn id="37" dur="1000"/>
                                        <p:tgtEl>
                                          <p:spTgt spid="9"/>
                                        </p:tgtEl>
                                      </p:cBhvr>
                                    </p:animEffect>
                                    <p:anim calcmode="lin" valueType="num">
                                      <p:cBhvr>
                                        <p:cTn id="38" dur="1000" fill="hold"/>
                                        <p:tgtEl>
                                          <p:spTgt spid="9"/>
                                        </p:tgtEl>
                                        <p:attrNameLst>
                                          <p:attrName>ppt_x</p:attrName>
                                        </p:attrNameLst>
                                      </p:cBhvr>
                                      <p:tavLst>
                                        <p:tav tm="0">
                                          <p:val>
                                            <p:strVal val="#ppt_x"/>
                                          </p:val>
                                        </p:tav>
                                        <p:tav tm="100000">
                                          <p:val>
                                            <p:strVal val="#ppt_x"/>
                                          </p:val>
                                        </p:tav>
                                      </p:tavLst>
                                    </p:anim>
                                    <p:anim calcmode="lin" valueType="num">
                                      <p:cBhvr>
                                        <p:cTn id="39" dur="1000" fill="hold"/>
                                        <p:tgtEl>
                                          <p:spTgt spid="9"/>
                                        </p:tgtEl>
                                        <p:attrNameLst>
                                          <p:attrName>ppt_y</p:attrName>
                                        </p:attrNameLst>
                                      </p:cBhvr>
                                      <p:tavLst>
                                        <p:tav tm="0">
                                          <p:val>
                                            <p:strVal val="#ppt_y+.1"/>
                                          </p:val>
                                        </p:tav>
                                        <p:tav tm="100000">
                                          <p:val>
                                            <p:strVal val="#ppt_y"/>
                                          </p:val>
                                        </p:tav>
                                      </p:tavLst>
                                    </p:anim>
                                  </p:childTnLst>
                                </p:cTn>
                              </p:par>
                              <p:par>
                                <p:cTn id="40" presetID="42" presetClass="entr" presetSubtype="0" fill="hold" grpId="0" nodeType="withEffect">
                                  <p:stCondLst>
                                    <p:cond delay="0"/>
                                  </p:stCondLst>
                                  <p:childTnLst>
                                    <p:set>
                                      <p:cBhvr>
                                        <p:cTn id="41" dur="1" fill="hold">
                                          <p:stCondLst>
                                            <p:cond delay="0"/>
                                          </p:stCondLst>
                                        </p:cTn>
                                        <p:tgtEl>
                                          <p:spTgt spid="10"/>
                                        </p:tgtEl>
                                        <p:attrNameLst>
                                          <p:attrName>style.visibility</p:attrName>
                                        </p:attrNameLst>
                                      </p:cBhvr>
                                      <p:to>
                                        <p:strVal val="visible"/>
                                      </p:to>
                                    </p:set>
                                    <p:animEffect transition="in" filter="fade">
                                      <p:cBhvr>
                                        <p:cTn id="42" dur="1000"/>
                                        <p:tgtEl>
                                          <p:spTgt spid="10"/>
                                        </p:tgtEl>
                                      </p:cBhvr>
                                    </p:animEffect>
                                    <p:anim calcmode="lin" valueType="num">
                                      <p:cBhvr>
                                        <p:cTn id="43" dur="1000" fill="hold"/>
                                        <p:tgtEl>
                                          <p:spTgt spid="10"/>
                                        </p:tgtEl>
                                        <p:attrNameLst>
                                          <p:attrName>ppt_x</p:attrName>
                                        </p:attrNameLst>
                                      </p:cBhvr>
                                      <p:tavLst>
                                        <p:tav tm="0">
                                          <p:val>
                                            <p:strVal val="#ppt_x"/>
                                          </p:val>
                                        </p:tav>
                                        <p:tav tm="100000">
                                          <p:val>
                                            <p:strVal val="#ppt_x"/>
                                          </p:val>
                                        </p:tav>
                                      </p:tavLst>
                                    </p:anim>
                                    <p:anim calcmode="lin" valueType="num">
                                      <p:cBhvr>
                                        <p:cTn id="44" dur="1000" fill="hold"/>
                                        <p:tgtEl>
                                          <p:spTgt spid="10"/>
                                        </p:tgtEl>
                                        <p:attrNameLst>
                                          <p:attrName>ppt_y</p:attrName>
                                        </p:attrNameLst>
                                      </p:cBhvr>
                                      <p:tavLst>
                                        <p:tav tm="0">
                                          <p:val>
                                            <p:strVal val="#ppt_y+.1"/>
                                          </p:val>
                                        </p:tav>
                                        <p:tav tm="100000">
                                          <p:val>
                                            <p:strVal val="#ppt_y"/>
                                          </p:val>
                                        </p:tav>
                                      </p:tavLst>
                                    </p:anim>
                                  </p:childTnLst>
                                </p:cTn>
                              </p:par>
                              <p:par>
                                <p:cTn id="45" presetID="42" presetClass="entr" presetSubtype="0" fill="hold" grpId="0" nodeType="withEffect">
                                  <p:stCondLst>
                                    <p:cond delay="0"/>
                                  </p:stCondLst>
                                  <p:childTnLst>
                                    <p:set>
                                      <p:cBhvr>
                                        <p:cTn id="46" dur="1" fill="hold">
                                          <p:stCondLst>
                                            <p:cond delay="0"/>
                                          </p:stCondLst>
                                        </p:cTn>
                                        <p:tgtEl>
                                          <p:spTgt spid="11"/>
                                        </p:tgtEl>
                                        <p:attrNameLst>
                                          <p:attrName>style.visibility</p:attrName>
                                        </p:attrNameLst>
                                      </p:cBhvr>
                                      <p:to>
                                        <p:strVal val="visible"/>
                                      </p:to>
                                    </p:set>
                                    <p:animEffect transition="in" filter="fade">
                                      <p:cBhvr>
                                        <p:cTn id="47" dur="1000"/>
                                        <p:tgtEl>
                                          <p:spTgt spid="11"/>
                                        </p:tgtEl>
                                      </p:cBhvr>
                                    </p:animEffect>
                                    <p:anim calcmode="lin" valueType="num">
                                      <p:cBhvr>
                                        <p:cTn id="48" dur="1000" fill="hold"/>
                                        <p:tgtEl>
                                          <p:spTgt spid="11"/>
                                        </p:tgtEl>
                                        <p:attrNameLst>
                                          <p:attrName>ppt_x</p:attrName>
                                        </p:attrNameLst>
                                      </p:cBhvr>
                                      <p:tavLst>
                                        <p:tav tm="0">
                                          <p:val>
                                            <p:strVal val="#ppt_x"/>
                                          </p:val>
                                        </p:tav>
                                        <p:tav tm="100000">
                                          <p:val>
                                            <p:strVal val="#ppt_x"/>
                                          </p:val>
                                        </p:tav>
                                      </p:tavLst>
                                    </p:anim>
                                    <p:anim calcmode="lin" valueType="num">
                                      <p:cBhvr>
                                        <p:cTn id="49" dur="1000" fill="hold"/>
                                        <p:tgtEl>
                                          <p:spTgt spid="11"/>
                                        </p:tgtEl>
                                        <p:attrNameLst>
                                          <p:attrName>ppt_y</p:attrName>
                                        </p:attrNameLst>
                                      </p:cBhvr>
                                      <p:tavLst>
                                        <p:tav tm="0">
                                          <p:val>
                                            <p:strVal val="#ppt_y+.1"/>
                                          </p:val>
                                        </p:tav>
                                        <p:tav tm="100000">
                                          <p:val>
                                            <p:strVal val="#ppt_y"/>
                                          </p:val>
                                        </p:tav>
                                      </p:tavLst>
                                    </p:anim>
                                  </p:childTnLst>
                                </p:cTn>
                              </p:par>
                              <p:par>
                                <p:cTn id="50" presetID="42" presetClass="entr" presetSubtype="0" fill="hold" grpId="0" nodeType="withEffect">
                                  <p:stCondLst>
                                    <p:cond delay="0"/>
                                  </p:stCondLst>
                                  <p:childTnLst>
                                    <p:set>
                                      <p:cBhvr>
                                        <p:cTn id="51" dur="1" fill="hold">
                                          <p:stCondLst>
                                            <p:cond delay="0"/>
                                          </p:stCondLst>
                                        </p:cTn>
                                        <p:tgtEl>
                                          <p:spTgt spid="12"/>
                                        </p:tgtEl>
                                        <p:attrNameLst>
                                          <p:attrName>style.visibility</p:attrName>
                                        </p:attrNameLst>
                                      </p:cBhvr>
                                      <p:to>
                                        <p:strVal val="visible"/>
                                      </p:to>
                                    </p:set>
                                    <p:animEffect transition="in" filter="fade">
                                      <p:cBhvr>
                                        <p:cTn id="52" dur="1000"/>
                                        <p:tgtEl>
                                          <p:spTgt spid="12"/>
                                        </p:tgtEl>
                                      </p:cBhvr>
                                    </p:animEffect>
                                    <p:anim calcmode="lin" valueType="num">
                                      <p:cBhvr>
                                        <p:cTn id="53" dur="1000" fill="hold"/>
                                        <p:tgtEl>
                                          <p:spTgt spid="12"/>
                                        </p:tgtEl>
                                        <p:attrNameLst>
                                          <p:attrName>ppt_x</p:attrName>
                                        </p:attrNameLst>
                                      </p:cBhvr>
                                      <p:tavLst>
                                        <p:tav tm="0">
                                          <p:val>
                                            <p:strVal val="#ppt_x"/>
                                          </p:val>
                                        </p:tav>
                                        <p:tav tm="100000">
                                          <p:val>
                                            <p:strVal val="#ppt_x"/>
                                          </p:val>
                                        </p:tav>
                                      </p:tavLst>
                                    </p:anim>
                                    <p:anim calcmode="lin" valueType="num">
                                      <p:cBhvr>
                                        <p:cTn id="54" dur="1000" fill="hold"/>
                                        <p:tgtEl>
                                          <p:spTgt spid="12"/>
                                        </p:tgtEl>
                                        <p:attrNameLst>
                                          <p:attrName>ppt_y</p:attrName>
                                        </p:attrNameLst>
                                      </p:cBhvr>
                                      <p:tavLst>
                                        <p:tav tm="0">
                                          <p:val>
                                            <p:strVal val="#ppt_y+.1"/>
                                          </p:val>
                                        </p:tav>
                                        <p:tav tm="100000">
                                          <p:val>
                                            <p:strVal val="#ppt_y"/>
                                          </p:val>
                                        </p:tav>
                                      </p:tavLst>
                                    </p:anim>
                                  </p:childTnLst>
                                </p:cTn>
                              </p:par>
                              <p:par>
                                <p:cTn id="55" presetID="42" presetClass="entr" presetSubtype="0" fill="hold" grpId="0" nodeType="withEffect">
                                  <p:stCondLst>
                                    <p:cond delay="0"/>
                                  </p:stCondLst>
                                  <p:childTnLst>
                                    <p:set>
                                      <p:cBhvr>
                                        <p:cTn id="56" dur="1" fill="hold">
                                          <p:stCondLst>
                                            <p:cond delay="0"/>
                                          </p:stCondLst>
                                        </p:cTn>
                                        <p:tgtEl>
                                          <p:spTgt spid="5"/>
                                        </p:tgtEl>
                                        <p:attrNameLst>
                                          <p:attrName>style.visibility</p:attrName>
                                        </p:attrNameLst>
                                      </p:cBhvr>
                                      <p:to>
                                        <p:strVal val="visible"/>
                                      </p:to>
                                    </p:set>
                                    <p:animEffect transition="in" filter="fade">
                                      <p:cBhvr>
                                        <p:cTn id="57" dur="1000"/>
                                        <p:tgtEl>
                                          <p:spTgt spid="5"/>
                                        </p:tgtEl>
                                      </p:cBhvr>
                                    </p:animEffect>
                                    <p:anim calcmode="lin" valueType="num">
                                      <p:cBhvr>
                                        <p:cTn id="58" dur="1000" fill="hold"/>
                                        <p:tgtEl>
                                          <p:spTgt spid="5"/>
                                        </p:tgtEl>
                                        <p:attrNameLst>
                                          <p:attrName>ppt_x</p:attrName>
                                        </p:attrNameLst>
                                      </p:cBhvr>
                                      <p:tavLst>
                                        <p:tav tm="0">
                                          <p:val>
                                            <p:strVal val="#ppt_x"/>
                                          </p:val>
                                        </p:tav>
                                        <p:tav tm="100000">
                                          <p:val>
                                            <p:strVal val="#ppt_x"/>
                                          </p:val>
                                        </p:tav>
                                      </p:tavLst>
                                    </p:anim>
                                    <p:anim calcmode="lin" valueType="num">
                                      <p:cBhvr>
                                        <p:cTn id="59" dur="1000" fill="hold"/>
                                        <p:tgtEl>
                                          <p:spTgt spid="5"/>
                                        </p:tgtEl>
                                        <p:attrNameLst>
                                          <p:attrName>ppt_y</p:attrName>
                                        </p:attrNameLst>
                                      </p:cBhvr>
                                      <p:tavLst>
                                        <p:tav tm="0">
                                          <p:val>
                                            <p:strVal val="#ppt_y+.1"/>
                                          </p:val>
                                        </p:tav>
                                        <p:tav tm="100000">
                                          <p:val>
                                            <p:strVal val="#ppt_y"/>
                                          </p:val>
                                        </p:tav>
                                      </p:tavLst>
                                    </p:anim>
                                  </p:childTnLst>
                                </p:cTn>
                              </p:par>
                              <p:par>
                                <p:cTn id="60" presetID="42" presetClass="entr" presetSubtype="0" fill="hold" nodeType="withEffect">
                                  <p:stCondLst>
                                    <p:cond delay="0"/>
                                  </p:stCondLst>
                                  <p:childTnLst>
                                    <p:set>
                                      <p:cBhvr>
                                        <p:cTn id="61" dur="1" fill="hold">
                                          <p:stCondLst>
                                            <p:cond delay="0"/>
                                          </p:stCondLst>
                                        </p:cTn>
                                        <p:tgtEl>
                                          <p:spTgt spid="7"/>
                                        </p:tgtEl>
                                        <p:attrNameLst>
                                          <p:attrName>style.visibility</p:attrName>
                                        </p:attrNameLst>
                                      </p:cBhvr>
                                      <p:to>
                                        <p:strVal val="visible"/>
                                      </p:to>
                                    </p:set>
                                    <p:animEffect transition="in" filter="fade">
                                      <p:cBhvr>
                                        <p:cTn id="62" dur="1000"/>
                                        <p:tgtEl>
                                          <p:spTgt spid="7"/>
                                        </p:tgtEl>
                                      </p:cBhvr>
                                    </p:animEffect>
                                    <p:anim calcmode="lin" valueType="num">
                                      <p:cBhvr>
                                        <p:cTn id="63" dur="1000" fill="hold"/>
                                        <p:tgtEl>
                                          <p:spTgt spid="7"/>
                                        </p:tgtEl>
                                        <p:attrNameLst>
                                          <p:attrName>ppt_x</p:attrName>
                                        </p:attrNameLst>
                                      </p:cBhvr>
                                      <p:tavLst>
                                        <p:tav tm="0">
                                          <p:val>
                                            <p:strVal val="#ppt_x"/>
                                          </p:val>
                                        </p:tav>
                                        <p:tav tm="100000">
                                          <p:val>
                                            <p:strVal val="#ppt_x"/>
                                          </p:val>
                                        </p:tav>
                                      </p:tavLst>
                                    </p:anim>
                                    <p:anim calcmode="lin" valueType="num">
                                      <p:cBhvr>
                                        <p:cTn id="64" dur="1000" fill="hold"/>
                                        <p:tgtEl>
                                          <p:spTgt spid="7"/>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8" grpId="0"/>
      <p:bldP spid="9" grpId="0" animBg="1"/>
      <p:bldP spid="10" grpId="0" animBg="1"/>
      <p:bldP spid="11" grpId="0" animBg="1"/>
      <p:bldP spid="12" grpId="0" animBg="1"/>
      <p:bldP spid="13" grpId="0" animBg="1"/>
      <p:bldP spid="14" grpId="0" animBg="1"/>
      <p:bldP spid="15" grpId="0" animBg="1"/>
      <p:bldP spid="16" grpId="0" animBg="1"/>
      <p:bldP spid="18"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TextBox 16"/>
          <p:cNvSpPr txBox="1"/>
          <p:nvPr/>
        </p:nvSpPr>
        <p:spPr>
          <a:xfrm>
            <a:off x="4124584" y="277378"/>
            <a:ext cx="6306065" cy="707886"/>
          </a:xfrm>
          <a:prstGeom prst="rect">
            <a:avLst/>
          </a:prstGeom>
          <a:noFill/>
        </p:spPr>
        <p:txBody>
          <a:bodyPr wrap="square" rtlCol="1">
            <a:spAutoFit/>
          </a:bodyPr>
          <a:lstStyle/>
          <a:p>
            <a:r>
              <a:rPr lang="he-IL" sz="4000" b="1" dirty="0">
                <a:latin typeface="Calibri" panose="020F0502020204030204" pitchFamily="34" charset="0"/>
                <a:cs typeface="Calibri" panose="020F0502020204030204" pitchFamily="34" charset="0"/>
              </a:rPr>
              <a:t>מיישר</a:t>
            </a:r>
          </a:p>
        </p:txBody>
      </p:sp>
      <p:sp>
        <p:nvSpPr>
          <p:cNvPr id="9" name="Text Placeholder 2"/>
          <p:cNvSpPr txBox="1">
            <a:spLocks/>
          </p:cNvSpPr>
          <p:nvPr/>
        </p:nvSpPr>
        <p:spPr bwMode="auto">
          <a:xfrm>
            <a:off x="1680519" y="1394494"/>
            <a:ext cx="8566857" cy="3436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0" indent="0" algn="ctr" rtl="1" eaLnBrk="1" fontAlgn="base" hangingPunct="1">
              <a:spcBef>
                <a:spcPct val="20000"/>
              </a:spcBef>
              <a:spcAft>
                <a:spcPct val="0"/>
              </a:spcAft>
              <a:buFont typeface="Arial" pitchFamily="34" charset="0"/>
              <a:buNone/>
              <a:defRPr sz="3200" kern="1200">
                <a:solidFill>
                  <a:schemeClr val="tx1">
                    <a:tint val="75000"/>
                  </a:schemeClr>
                </a:solidFill>
                <a:latin typeface="+mn-lt"/>
                <a:ea typeface="+mn-ea"/>
                <a:cs typeface="+mn-cs"/>
              </a:defRPr>
            </a:lvl1pPr>
            <a:lvl2pPr marL="457200" indent="0" algn="ctr" rtl="1" eaLnBrk="1" fontAlgn="base" hangingPunct="1">
              <a:spcBef>
                <a:spcPct val="20000"/>
              </a:spcBef>
              <a:spcAft>
                <a:spcPct val="0"/>
              </a:spcAft>
              <a:buFont typeface="Arial" pitchFamily="34" charset="0"/>
              <a:buNone/>
              <a:defRPr sz="2800" kern="1200">
                <a:solidFill>
                  <a:schemeClr val="tx1">
                    <a:tint val="75000"/>
                  </a:schemeClr>
                </a:solidFill>
                <a:latin typeface="+mn-lt"/>
                <a:ea typeface="+mn-ea"/>
                <a:cs typeface="+mn-cs"/>
              </a:defRPr>
            </a:lvl2pPr>
            <a:lvl3pPr marL="914400" indent="0" algn="ctr" rtl="1" eaLnBrk="1" fontAlgn="base" hangingPunct="1">
              <a:spcBef>
                <a:spcPct val="20000"/>
              </a:spcBef>
              <a:spcAft>
                <a:spcPct val="0"/>
              </a:spcAft>
              <a:buFont typeface="Arial" pitchFamily="34" charset="0"/>
              <a:buNone/>
              <a:defRPr sz="2400" kern="1200">
                <a:solidFill>
                  <a:schemeClr val="tx1">
                    <a:tint val="75000"/>
                  </a:schemeClr>
                </a:solidFill>
                <a:latin typeface="+mn-lt"/>
                <a:ea typeface="+mn-ea"/>
                <a:cs typeface="+mn-cs"/>
              </a:defRPr>
            </a:lvl3pPr>
            <a:lvl4pPr marL="1371600" indent="0" algn="ctr" rtl="1" eaLnBrk="1" fontAlgn="base" hangingPunct="1">
              <a:spcBef>
                <a:spcPct val="20000"/>
              </a:spcBef>
              <a:spcAft>
                <a:spcPct val="0"/>
              </a:spcAft>
              <a:buFont typeface="Arial" pitchFamily="34" charset="0"/>
              <a:buNone/>
              <a:defRPr sz="2000" kern="1200">
                <a:solidFill>
                  <a:schemeClr val="tx1">
                    <a:tint val="75000"/>
                  </a:schemeClr>
                </a:solidFill>
                <a:latin typeface="+mn-lt"/>
                <a:ea typeface="+mn-ea"/>
                <a:cs typeface="+mn-cs"/>
              </a:defRPr>
            </a:lvl4pPr>
            <a:lvl5pPr marL="1828800" indent="0" algn="ctr" rtl="1" eaLnBrk="1" fontAlgn="base" hangingPunct="1">
              <a:spcBef>
                <a:spcPct val="20000"/>
              </a:spcBef>
              <a:spcAft>
                <a:spcPct val="0"/>
              </a:spcAft>
              <a:buFont typeface="Arial" pitchFamily="34" charset="0"/>
              <a:buNone/>
              <a:defRPr sz="2000" kern="1200">
                <a:solidFill>
                  <a:schemeClr val="tx1">
                    <a:tint val="75000"/>
                  </a:schemeClr>
                </a:solidFill>
                <a:latin typeface="+mn-lt"/>
                <a:ea typeface="+mn-ea"/>
                <a:cs typeface="+mn-cs"/>
              </a:defRPr>
            </a:lvl5pPr>
            <a:lvl6pPr marL="2286000" indent="0" algn="ctr" defTabSz="914400" rtl="1"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1"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1"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1"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r"/>
            <a:r>
              <a:rPr lang="he-IL" altLang="he-IL" sz="2800" b="1" u="sng" dirty="0" smtClean="0">
                <a:solidFill>
                  <a:schemeClr val="tx1"/>
                </a:solidFill>
                <a:latin typeface="Calibri" panose="020F0502020204030204" pitchFamily="34" charset="0"/>
                <a:cs typeface="Calibri" panose="020F0502020204030204" pitchFamily="34" charset="0"/>
              </a:rPr>
              <a:t>תפקיד המיישר בספק:</a:t>
            </a:r>
          </a:p>
          <a:p>
            <a:pPr algn="r"/>
            <a:r>
              <a:rPr lang="he-IL" altLang="he-IL" sz="2400" dirty="0">
                <a:solidFill>
                  <a:schemeClr val="tx1"/>
                </a:solidFill>
                <a:latin typeface="Calibri" panose="020F0502020204030204" pitchFamily="34" charset="0"/>
                <a:cs typeface="Calibri" panose="020F0502020204030204" pitchFamily="34" charset="0"/>
              </a:rPr>
              <a:t>אחרי השנאי נחבר מיישר.</a:t>
            </a:r>
          </a:p>
          <a:p>
            <a:pPr algn="r"/>
            <a:r>
              <a:rPr lang="he-IL" altLang="he-IL" sz="2400" dirty="0">
                <a:solidFill>
                  <a:schemeClr val="tx1"/>
                </a:solidFill>
                <a:latin typeface="Calibri" panose="020F0502020204030204" pitchFamily="34" charset="0"/>
                <a:cs typeface="Calibri" panose="020F0502020204030204" pitchFamily="34" charset="0"/>
              </a:rPr>
              <a:t>ישנם שני סוגים של מיישרים:</a:t>
            </a:r>
          </a:p>
          <a:p>
            <a:pPr algn="r"/>
            <a:r>
              <a:rPr lang="he-IL" altLang="he-IL" sz="2400" dirty="0">
                <a:solidFill>
                  <a:schemeClr val="tx1"/>
                </a:solidFill>
                <a:latin typeface="Calibri" panose="020F0502020204030204" pitchFamily="34" charset="0"/>
                <a:cs typeface="Calibri" panose="020F0502020204030204" pitchFamily="34" charset="0"/>
              </a:rPr>
              <a:t>מיישר חד דרכי- תפקידו להעביר את המתח </a:t>
            </a:r>
          </a:p>
          <a:p>
            <a:pPr algn="r"/>
            <a:r>
              <a:rPr lang="he-IL" altLang="he-IL" sz="2400" dirty="0">
                <a:solidFill>
                  <a:schemeClr val="tx1"/>
                </a:solidFill>
                <a:latin typeface="Calibri" panose="020F0502020204030204" pitchFamily="34" charset="0"/>
                <a:cs typeface="Calibri" panose="020F0502020204030204" pitchFamily="34" charset="0"/>
              </a:rPr>
              <a:t>החיובי ולחסום את המתח השלילי ( בעל דיודה אחת).</a:t>
            </a:r>
          </a:p>
          <a:p>
            <a:pPr algn="r"/>
            <a:r>
              <a:rPr lang="he-IL" altLang="he-IL" sz="2400" dirty="0" smtClean="0">
                <a:solidFill>
                  <a:schemeClr val="tx1"/>
                </a:solidFill>
                <a:latin typeface="Calibri" panose="020F0502020204030204" pitchFamily="34" charset="0"/>
                <a:cs typeface="Calibri" panose="020F0502020204030204" pitchFamily="34" charset="0"/>
              </a:rPr>
              <a:t>מיישר </a:t>
            </a:r>
            <a:r>
              <a:rPr lang="he-IL" altLang="he-IL" sz="2400" dirty="0">
                <a:solidFill>
                  <a:schemeClr val="tx1"/>
                </a:solidFill>
                <a:latin typeface="Calibri" panose="020F0502020204030204" pitchFamily="34" charset="0"/>
                <a:cs typeface="Calibri" panose="020F0502020204030204" pitchFamily="34" charset="0"/>
              </a:rPr>
              <a:t>דו דרכי- תפקידו להעביר את המתח </a:t>
            </a:r>
            <a:r>
              <a:rPr lang="he-IL" altLang="he-IL" sz="2400" dirty="0" smtClean="0">
                <a:solidFill>
                  <a:schemeClr val="tx1"/>
                </a:solidFill>
                <a:latin typeface="Calibri" panose="020F0502020204030204" pitchFamily="34" charset="0"/>
                <a:cs typeface="Calibri" panose="020F0502020204030204" pitchFamily="34" charset="0"/>
              </a:rPr>
              <a:t>החיובי </a:t>
            </a:r>
            <a:r>
              <a:rPr lang="he-IL" altLang="he-IL" sz="2400" dirty="0">
                <a:solidFill>
                  <a:schemeClr val="tx1"/>
                </a:solidFill>
                <a:latin typeface="Calibri" panose="020F0502020204030204" pitchFamily="34" charset="0"/>
                <a:cs typeface="Calibri" panose="020F0502020204030204" pitchFamily="34" charset="0"/>
              </a:rPr>
              <a:t>ולהפוך את המתח השלילי למתח חיובי</a:t>
            </a:r>
            <a:r>
              <a:rPr lang="he-IL" altLang="he-IL" sz="2400" dirty="0" smtClean="0">
                <a:solidFill>
                  <a:schemeClr val="tx1"/>
                </a:solidFill>
                <a:latin typeface="Calibri" panose="020F0502020204030204" pitchFamily="34" charset="0"/>
                <a:cs typeface="Calibri" panose="020F0502020204030204" pitchFamily="34" charset="0"/>
              </a:rPr>
              <a:t>, כלומר </a:t>
            </a:r>
            <a:r>
              <a:rPr lang="he-IL" altLang="he-IL" sz="2400" dirty="0">
                <a:solidFill>
                  <a:schemeClr val="tx1"/>
                </a:solidFill>
                <a:latin typeface="Calibri" panose="020F0502020204030204" pitchFamily="34" charset="0"/>
                <a:cs typeface="Calibri" panose="020F0502020204030204" pitchFamily="34" charset="0"/>
              </a:rPr>
              <a:t>ליצור גל פועם (בעל 4 דיודות).</a:t>
            </a:r>
          </a:p>
          <a:p>
            <a:pPr>
              <a:buFontTx/>
              <a:buNone/>
            </a:pPr>
            <a:endParaRPr lang="he-IL" altLang="he-IL" sz="2800" dirty="0" smtClean="0">
              <a:latin typeface="Calibri" panose="020F0502020204030204" pitchFamily="34" charset="0"/>
              <a:cs typeface="Calibri" panose="020F0502020204030204" pitchFamily="34" charset="0"/>
            </a:endParaRPr>
          </a:p>
          <a:p>
            <a:pPr>
              <a:buFontTx/>
              <a:buNone/>
            </a:pPr>
            <a:r>
              <a:rPr lang="he-IL" altLang="he-IL" sz="2800" dirty="0" smtClean="0">
                <a:latin typeface="Calibri" panose="020F0502020204030204" pitchFamily="34" charset="0"/>
                <a:cs typeface="Calibri" panose="020F0502020204030204" pitchFamily="34" charset="0"/>
              </a:rPr>
              <a:t>   </a:t>
            </a:r>
          </a:p>
        </p:txBody>
      </p:sp>
      <p:sp>
        <p:nvSpPr>
          <p:cNvPr id="4" name="מלבן מעוגל 3"/>
          <p:cNvSpPr/>
          <p:nvPr/>
        </p:nvSpPr>
        <p:spPr>
          <a:xfrm>
            <a:off x="10551245" y="3679731"/>
            <a:ext cx="1440000" cy="628027"/>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sz="1800" dirty="0">
                <a:latin typeface="Calibri" panose="020F0502020204030204" pitchFamily="34" charset="0"/>
                <a:cs typeface="Calibri" panose="020F0502020204030204" pitchFamily="34" charset="0"/>
              </a:rPr>
              <a:t>מבנה הספק </a:t>
            </a:r>
            <a:r>
              <a:rPr lang="he-IL" sz="1800" dirty="0" err="1">
                <a:latin typeface="Calibri" panose="020F0502020204030204" pitchFamily="34" charset="0"/>
                <a:cs typeface="Calibri" panose="020F0502020204030204" pitchFamily="34" charset="0"/>
              </a:rPr>
              <a:t>כח</a:t>
            </a:r>
            <a:endParaRPr lang="he-IL" sz="18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0180754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1000"/>
                                        <p:tgtEl>
                                          <p:spTgt spid="9"/>
                                        </p:tgtEl>
                                      </p:cBhvr>
                                    </p:animEffect>
                                    <p:anim calcmode="lin" valueType="num">
                                      <p:cBhvr>
                                        <p:cTn id="8" dur="1000" fill="hold"/>
                                        <p:tgtEl>
                                          <p:spTgt spid="9"/>
                                        </p:tgtEl>
                                        <p:attrNameLst>
                                          <p:attrName>ppt_x</p:attrName>
                                        </p:attrNameLst>
                                      </p:cBhvr>
                                      <p:tavLst>
                                        <p:tav tm="0">
                                          <p:val>
                                            <p:strVal val="#ppt_x"/>
                                          </p:val>
                                        </p:tav>
                                        <p:tav tm="100000">
                                          <p:val>
                                            <p:strVal val="#ppt_x"/>
                                          </p:val>
                                        </p:tav>
                                      </p:tavLst>
                                    </p:anim>
                                    <p:anim calcmode="lin" valueType="num">
                                      <p:cBhvr>
                                        <p:cTn id="9" dur="1000" fill="hold"/>
                                        <p:tgtEl>
                                          <p:spTgt spid="9"/>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TextBox 16"/>
          <p:cNvSpPr txBox="1"/>
          <p:nvPr/>
        </p:nvSpPr>
        <p:spPr>
          <a:xfrm>
            <a:off x="4124584" y="277378"/>
            <a:ext cx="6306065" cy="707886"/>
          </a:xfrm>
          <a:prstGeom prst="rect">
            <a:avLst/>
          </a:prstGeom>
          <a:noFill/>
        </p:spPr>
        <p:txBody>
          <a:bodyPr wrap="square" rtlCol="1">
            <a:spAutoFit/>
          </a:bodyPr>
          <a:lstStyle/>
          <a:p>
            <a:r>
              <a:rPr lang="he-IL" sz="4000" b="1" dirty="0" smtClean="0">
                <a:latin typeface="Calibri" panose="020F0502020204030204" pitchFamily="34" charset="0"/>
                <a:cs typeface="Calibri" panose="020F0502020204030204" pitchFamily="34" charset="0"/>
              </a:rPr>
              <a:t>סיכום ביניים</a:t>
            </a:r>
            <a:endParaRPr lang="he-IL" sz="4000" b="1" dirty="0">
              <a:latin typeface="Calibri" panose="020F0502020204030204" pitchFamily="34" charset="0"/>
              <a:cs typeface="Calibri" panose="020F0502020204030204" pitchFamily="34" charset="0"/>
            </a:endParaRPr>
          </a:p>
        </p:txBody>
      </p:sp>
      <p:sp>
        <p:nvSpPr>
          <p:cNvPr id="10" name="Text Box 4"/>
          <p:cNvSpPr txBox="1">
            <a:spLocks noChangeArrowheads="1"/>
          </p:cNvSpPr>
          <p:nvPr/>
        </p:nvSpPr>
        <p:spPr bwMode="auto">
          <a:xfrm>
            <a:off x="1785366" y="1428581"/>
            <a:ext cx="8366125" cy="954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spcBef>
                <a:spcPct val="50000"/>
              </a:spcBef>
            </a:pPr>
            <a:r>
              <a:rPr lang="he-IL" altLang="he-IL" sz="2800" dirty="0">
                <a:latin typeface="Calibri" panose="020F0502020204030204" pitchFamily="34" charset="0"/>
                <a:cs typeface="Calibri" panose="020F0502020204030204" pitchFamily="34" charset="0"/>
              </a:rPr>
              <a:t>עד כה למדנו את הגדרת הספק, תפקידיו, סוגי ספקים, שנאי ומיישר.</a:t>
            </a:r>
          </a:p>
        </p:txBody>
      </p:sp>
      <p:sp>
        <p:nvSpPr>
          <p:cNvPr id="11" name="מלבן 10"/>
          <p:cNvSpPr/>
          <p:nvPr/>
        </p:nvSpPr>
        <p:spPr>
          <a:xfrm>
            <a:off x="7731730" y="2427839"/>
            <a:ext cx="2348721" cy="461665"/>
          </a:xfrm>
          <a:prstGeom prst="rect">
            <a:avLst/>
          </a:prstGeom>
        </p:spPr>
        <p:txBody>
          <a:bodyPr wrap="none">
            <a:spAutoFit/>
          </a:bodyPr>
          <a:lstStyle/>
          <a:p>
            <a:pPr>
              <a:defRPr/>
            </a:pPr>
            <a:r>
              <a:rPr lang="he-IL" sz="2400" dirty="0">
                <a:solidFill>
                  <a:srgbClr val="0070C0"/>
                </a:solidFill>
                <a:latin typeface="Calibri" panose="020F0502020204030204" pitchFamily="34" charset="0"/>
                <a:cs typeface="Calibri" panose="020F0502020204030204" pitchFamily="34" charset="0"/>
              </a:rPr>
              <a:t>מהו תפקיד השנאי?</a:t>
            </a:r>
          </a:p>
        </p:txBody>
      </p:sp>
      <p:sp>
        <p:nvSpPr>
          <p:cNvPr id="12" name="מלבן 11"/>
          <p:cNvSpPr/>
          <p:nvPr/>
        </p:nvSpPr>
        <p:spPr>
          <a:xfrm>
            <a:off x="5750419" y="3351792"/>
            <a:ext cx="4330032" cy="461665"/>
          </a:xfrm>
          <a:prstGeom prst="rect">
            <a:avLst/>
          </a:prstGeom>
        </p:spPr>
        <p:txBody>
          <a:bodyPr wrap="none">
            <a:spAutoFit/>
          </a:bodyPr>
          <a:lstStyle/>
          <a:p>
            <a:pPr>
              <a:defRPr/>
            </a:pPr>
            <a:r>
              <a:rPr lang="he-IL" sz="2400" dirty="0">
                <a:solidFill>
                  <a:srgbClr val="0070C0"/>
                </a:solidFill>
                <a:latin typeface="Calibri" panose="020F0502020204030204" pitchFamily="34" charset="0"/>
                <a:cs typeface="Calibri" panose="020F0502020204030204" pitchFamily="34" charset="0"/>
              </a:rPr>
              <a:t>מהו עקרון הפעולה של מיישר דו דרכי?</a:t>
            </a:r>
          </a:p>
        </p:txBody>
      </p:sp>
      <p:sp>
        <p:nvSpPr>
          <p:cNvPr id="14" name="מלבן 13"/>
          <p:cNvSpPr/>
          <p:nvPr/>
        </p:nvSpPr>
        <p:spPr>
          <a:xfrm>
            <a:off x="3984451" y="4812715"/>
            <a:ext cx="6096000" cy="954107"/>
          </a:xfrm>
          <a:prstGeom prst="rect">
            <a:avLst/>
          </a:prstGeom>
        </p:spPr>
        <p:txBody>
          <a:bodyPr>
            <a:spAutoFit/>
          </a:bodyPr>
          <a:lstStyle/>
          <a:p>
            <a:pPr>
              <a:spcBef>
                <a:spcPct val="50000"/>
              </a:spcBef>
            </a:pPr>
            <a:r>
              <a:rPr lang="he-IL" altLang="he-IL" sz="2800" dirty="0">
                <a:latin typeface="Calibri" panose="020F0502020204030204" pitchFamily="34" charset="0"/>
                <a:cs typeface="Calibri" panose="020F0502020204030204" pitchFamily="34" charset="0"/>
              </a:rPr>
              <a:t>בהמשך השיעור נמשיך ללמוד על מבנה הספק ומהלך המתחים.</a:t>
            </a:r>
          </a:p>
        </p:txBody>
      </p:sp>
      <p:sp>
        <p:nvSpPr>
          <p:cNvPr id="8" name="Text Box 4"/>
          <p:cNvSpPr txBox="1">
            <a:spLocks noChangeArrowheads="1"/>
          </p:cNvSpPr>
          <p:nvPr/>
        </p:nvSpPr>
        <p:spPr bwMode="auto">
          <a:xfrm>
            <a:off x="5078628" y="2890127"/>
            <a:ext cx="5001824"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spcBef>
                <a:spcPct val="50000"/>
              </a:spcBef>
            </a:pPr>
            <a:r>
              <a:rPr lang="he-IL" altLang="he-IL" dirty="0">
                <a:latin typeface="Calibri" panose="020F0502020204030204" pitchFamily="34" charset="0"/>
                <a:cs typeface="Calibri" panose="020F0502020204030204" pitchFamily="34" charset="0"/>
              </a:rPr>
              <a:t>להנחית את מתח הכניסה לספק הכוח.</a:t>
            </a:r>
          </a:p>
        </p:txBody>
      </p:sp>
      <p:sp>
        <p:nvSpPr>
          <p:cNvPr id="9" name="Text Box 4"/>
          <p:cNvSpPr txBox="1">
            <a:spLocks noChangeArrowheads="1"/>
          </p:cNvSpPr>
          <p:nvPr/>
        </p:nvSpPr>
        <p:spPr bwMode="auto">
          <a:xfrm>
            <a:off x="1785366" y="3804211"/>
            <a:ext cx="8295085"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spcBef>
                <a:spcPct val="50000"/>
              </a:spcBef>
            </a:pPr>
            <a:r>
              <a:rPr lang="he-IL" altLang="he-IL" dirty="0">
                <a:latin typeface="Calibri" panose="020F0502020204030204" pitchFamily="34" charset="0"/>
                <a:cs typeface="Calibri" panose="020F0502020204030204" pitchFamily="34" charset="0"/>
              </a:rPr>
              <a:t>הזרם יעבור דרך הדיודות </a:t>
            </a:r>
            <a:r>
              <a:rPr lang="he-IL" altLang="he-IL" dirty="0" err="1">
                <a:latin typeface="Calibri" panose="020F0502020204030204" pitchFamily="34" charset="0"/>
                <a:cs typeface="Calibri" panose="020F0502020204030204" pitchFamily="34" charset="0"/>
              </a:rPr>
              <a:t>במימתח</a:t>
            </a:r>
            <a:r>
              <a:rPr lang="he-IL" altLang="he-IL" dirty="0">
                <a:latin typeface="Calibri" panose="020F0502020204030204" pitchFamily="34" charset="0"/>
                <a:cs typeface="Calibri" panose="020F0502020204030204" pitchFamily="34" charset="0"/>
              </a:rPr>
              <a:t> קדמי בלבד, כך שזרם המוצא יעבור דרך העומס באותו הכיוון.</a:t>
            </a:r>
          </a:p>
        </p:txBody>
      </p:sp>
    </p:spTree>
    <p:extLst>
      <p:ext uri="{BB962C8B-B14F-4D97-AF65-F5344CB8AC3E}">
        <p14:creationId xmlns:p14="http://schemas.microsoft.com/office/powerpoint/2010/main" val="19038443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42" presetClass="entr" presetSubtype="0" fill="hold" grpId="0" nodeType="clickEffect">
                                  <p:stCondLst>
                                    <p:cond delay="0"/>
                                  </p:stCondLst>
                                  <p:childTnLst>
                                    <p:set>
                                      <p:cBhvr>
                                        <p:cTn id="10" dur="1" fill="hold">
                                          <p:stCondLst>
                                            <p:cond delay="0"/>
                                          </p:stCondLst>
                                        </p:cTn>
                                        <p:tgtEl>
                                          <p:spTgt spid="11"/>
                                        </p:tgtEl>
                                        <p:attrNameLst>
                                          <p:attrName>style.visibility</p:attrName>
                                        </p:attrNameLst>
                                      </p:cBhvr>
                                      <p:to>
                                        <p:strVal val="visible"/>
                                      </p:to>
                                    </p:set>
                                    <p:animEffect transition="in" filter="fade">
                                      <p:cBhvr>
                                        <p:cTn id="11" dur="1000"/>
                                        <p:tgtEl>
                                          <p:spTgt spid="11"/>
                                        </p:tgtEl>
                                      </p:cBhvr>
                                    </p:animEffect>
                                    <p:anim calcmode="lin" valueType="num">
                                      <p:cBhvr>
                                        <p:cTn id="12" dur="1000" fill="hold"/>
                                        <p:tgtEl>
                                          <p:spTgt spid="11"/>
                                        </p:tgtEl>
                                        <p:attrNameLst>
                                          <p:attrName>ppt_x</p:attrName>
                                        </p:attrNameLst>
                                      </p:cBhvr>
                                      <p:tavLst>
                                        <p:tav tm="0">
                                          <p:val>
                                            <p:strVal val="#ppt_x"/>
                                          </p:val>
                                        </p:tav>
                                        <p:tav tm="100000">
                                          <p:val>
                                            <p:strVal val="#ppt_x"/>
                                          </p:val>
                                        </p:tav>
                                      </p:tavLst>
                                    </p:anim>
                                    <p:anim calcmode="lin" valueType="num">
                                      <p:cBhvr>
                                        <p:cTn id="13" dur="1000" fill="hold"/>
                                        <p:tgtEl>
                                          <p:spTgt spid="11"/>
                                        </p:tgtEl>
                                        <p:attrNameLst>
                                          <p:attrName>ppt_y</p:attrName>
                                        </p:attrNameLst>
                                      </p:cBhvr>
                                      <p:tavLst>
                                        <p:tav tm="0">
                                          <p:val>
                                            <p:strVal val="#ppt_y+.1"/>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42" presetClass="entr" presetSubtype="0" fill="hold" grpId="0" nodeType="clickEffect">
                                  <p:stCondLst>
                                    <p:cond delay="0"/>
                                  </p:stCondLst>
                                  <p:childTnLst>
                                    <p:set>
                                      <p:cBhvr>
                                        <p:cTn id="17" dur="1" fill="hold">
                                          <p:stCondLst>
                                            <p:cond delay="0"/>
                                          </p:stCondLst>
                                        </p:cTn>
                                        <p:tgtEl>
                                          <p:spTgt spid="8"/>
                                        </p:tgtEl>
                                        <p:attrNameLst>
                                          <p:attrName>style.visibility</p:attrName>
                                        </p:attrNameLst>
                                      </p:cBhvr>
                                      <p:to>
                                        <p:strVal val="visible"/>
                                      </p:to>
                                    </p:set>
                                    <p:animEffect transition="in" filter="fade">
                                      <p:cBhvr>
                                        <p:cTn id="18" dur="1000"/>
                                        <p:tgtEl>
                                          <p:spTgt spid="8"/>
                                        </p:tgtEl>
                                      </p:cBhvr>
                                    </p:animEffect>
                                    <p:anim calcmode="lin" valueType="num">
                                      <p:cBhvr>
                                        <p:cTn id="19" dur="1000" fill="hold"/>
                                        <p:tgtEl>
                                          <p:spTgt spid="8"/>
                                        </p:tgtEl>
                                        <p:attrNameLst>
                                          <p:attrName>ppt_x</p:attrName>
                                        </p:attrNameLst>
                                      </p:cBhvr>
                                      <p:tavLst>
                                        <p:tav tm="0">
                                          <p:val>
                                            <p:strVal val="#ppt_x"/>
                                          </p:val>
                                        </p:tav>
                                        <p:tav tm="100000">
                                          <p:val>
                                            <p:strVal val="#ppt_x"/>
                                          </p:val>
                                        </p:tav>
                                      </p:tavLst>
                                    </p:anim>
                                    <p:anim calcmode="lin" valueType="num">
                                      <p:cBhvr>
                                        <p:cTn id="20" dur="1000" fill="hold"/>
                                        <p:tgtEl>
                                          <p:spTgt spid="8"/>
                                        </p:tgtEl>
                                        <p:attrNameLst>
                                          <p:attrName>ppt_y</p:attrName>
                                        </p:attrNameLst>
                                      </p:cBhvr>
                                      <p:tavLst>
                                        <p:tav tm="0">
                                          <p:val>
                                            <p:strVal val="#ppt_y+.1"/>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42" presetClass="entr" presetSubtype="0" fill="hold" grpId="0" nodeType="clickEffect">
                                  <p:stCondLst>
                                    <p:cond delay="0"/>
                                  </p:stCondLst>
                                  <p:childTnLst>
                                    <p:set>
                                      <p:cBhvr>
                                        <p:cTn id="24" dur="1" fill="hold">
                                          <p:stCondLst>
                                            <p:cond delay="0"/>
                                          </p:stCondLst>
                                        </p:cTn>
                                        <p:tgtEl>
                                          <p:spTgt spid="12"/>
                                        </p:tgtEl>
                                        <p:attrNameLst>
                                          <p:attrName>style.visibility</p:attrName>
                                        </p:attrNameLst>
                                      </p:cBhvr>
                                      <p:to>
                                        <p:strVal val="visible"/>
                                      </p:to>
                                    </p:set>
                                    <p:animEffect transition="in" filter="fade">
                                      <p:cBhvr>
                                        <p:cTn id="25" dur="1000"/>
                                        <p:tgtEl>
                                          <p:spTgt spid="12"/>
                                        </p:tgtEl>
                                      </p:cBhvr>
                                    </p:animEffect>
                                    <p:anim calcmode="lin" valueType="num">
                                      <p:cBhvr>
                                        <p:cTn id="26" dur="1000" fill="hold"/>
                                        <p:tgtEl>
                                          <p:spTgt spid="12"/>
                                        </p:tgtEl>
                                        <p:attrNameLst>
                                          <p:attrName>ppt_x</p:attrName>
                                        </p:attrNameLst>
                                      </p:cBhvr>
                                      <p:tavLst>
                                        <p:tav tm="0">
                                          <p:val>
                                            <p:strVal val="#ppt_x"/>
                                          </p:val>
                                        </p:tav>
                                        <p:tav tm="100000">
                                          <p:val>
                                            <p:strVal val="#ppt_x"/>
                                          </p:val>
                                        </p:tav>
                                      </p:tavLst>
                                    </p:anim>
                                    <p:anim calcmode="lin" valueType="num">
                                      <p:cBhvr>
                                        <p:cTn id="27" dur="1000" fill="hold"/>
                                        <p:tgtEl>
                                          <p:spTgt spid="12"/>
                                        </p:tgtEl>
                                        <p:attrNameLst>
                                          <p:attrName>ppt_y</p:attrName>
                                        </p:attrNameLst>
                                      </p:cBhvr>
                                      <p:tavLst>
                                        <p:tav tm="0">
                                          <p:val>
                                            <p:strVal val="#ppt_y+.1"/>
                                          </p:val>
                                        </p:tav>
                                        <p:tav tm="100000">
                                          <p:val>
                                            <p:strVal val="#ppt_y"/>
                                          </p:val>
                                        </p:tav>
                                      </p:tavLst>
                                    </p:anim>
                                  </p:childTnLst>
                                </p:cTn>
                              </p:par>
                            </p:childTnLst>
                          </p:cTn>
                        </p:par>
                      </p:childTnLst>
                    </p:cTn>
                  </p:par>
                  <p:par>
                    <p:cTn id="28" fill="hold">
                      <p:stCondLst>
                        <p:cond delay="indefinite"/>
                      </p:stCondLst>
                      <p:childTnLst>
                        <p:par>
                          <p:cTn id="29" fill="hold">
                            <p:stCondLst>
                              <p:cond delay="0"/>
                            </p:stCondLst>
                            <p:childTnLst>
                              <p:par>
                                <p:cTn id="30" presetID="42" presetClass="entr" presetSubtype="0" fill="hold" grpId="0" nodeType="clickEffect">
                                  <p:stCondLst>
                                    <p:cond delay="0"/>
                                  </p:stCondLst>
                                  <p:childTnLst>
                                    <p:set>
                                      <p:cBhvr>
                                        <p:cTn id="31" dur="1" fill="hold">
                                          <p:stCondLst>
                                            <p:cond delay="0"/>
                                          </p:stCondLst>
                                        </p:cTn>
                                        <p:tgtEl>
                                          <p:spTgt spid="9"/>
                                        </p:tgtEl>
                                        <p:attrNameLst>
                                          <p:attrName>style.visibility</p:attrName>
                                        </p:attrNameLst>
                                      </p:cBhvr>
                                      <p:to>
                                        <p:strVal val="visible"/>
                                      </p:to>
                                    </p:set>
                                    <p:animEffect transition="in" filter="fade">
                                      <p:cBhvr>
                                        <p:cTn id="32" dur="1000"/>
                                        <p:tgtEl>
                                          <p:spTgt spid="9"/>
                                        </p:tgtEl>
                                      </p:cBhvr>
                                    </p:animEffect>
                                    <p:anim calcmode="lin" valueType="num">
                                      <p:cBhvr>
                                        <p:cTn id="33" dur="1000" fill="hold"/>
                                        <p:tgtEl>
                                          <p:spTgt spid="9"/>
                                        </p:tgtEl>
                                        <p:attrNameLst>
                                          <p:attrName>ppt_x</p:attrName>
                                        </p:attrNameLst>
                                      </p:cBhvr>
                                      <p:tavLst>
                                        <p:tav tm="0">
                                          <p:val>
                                            <p:strVal val="#ppt_x"/>
                                          </p:val>
                                        </p:tav>
                                        <p:tav tm="100000">
                                          <p:val>
                                            <p:strVal val="#ppt_x"/>
                                          </p:val>
                                        </p:tav>
                                      </p:tavLst>
                                    </p:anim>
                                    <p:anim calcmode="lin" valueType="num">
                                      <p:cBhvr>
                                        <p:cTn id="34" dur="1000" fill="hold"/>
                                        <p:tgtEl>
                                          <p:spTgt spid="9"/>
                                        </p:tgtEl>
                                        <p:attrNameLst>
                                          <p:attrName>ppt_y</p:attrName>
                                        </p:attrNameLst>
                                      </p:cBhvr>
                                      <p:tavLst>
                                        <p:tav tm="0">
                                          <p:val>
                                            <p:strVal val="#ppt_y+.1"/>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1" grpId="0"/>
      <p:bldP spid="12" grpId="0"/>
      <p:bldP spid="14" grpId="0"/>
      <p:bldP spid="8" grpId="0"/>
      <p:bldP spid="9"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ChangeArrowheads="1"/>
          </p:cNvSpPr>
          <p:nvPr>
            <p:ph type="title"/>
          </p:nvPr>
        </p:nvSpPr>
        <p:spPr>
          <a:xfrm>
            <a:off x="4779532" y="188118"/>
            <a:ext cx="8229600" cy="792163"/>
          </a:xfrm>
        </p:spPr>
        <p:txBody>
          <a:bodyPr/>
          <a:lstStyle/>
          <a:p>
            <a:r>
              <a:rPr lang="he-IL" sz="3600" b="1" dirty="0">
                <a:latin typeface="Calibri" panose="020F0502020204030204" pitchFamily="34" charset="0"/>
                <a:cs typeface="Calibri" panose="020F0502020204030204" pitchFamily="34" charset="0"/>
              </a:rPr>
              <a:t>מבנה ספק הכוח</a:t>
            </a:r>
          </a:p>
        </p:txBody>
      </p:sp>
      <p:pic>
        <p:nvPicPr>
          <p:cNvPr id="38915" name="Picture 1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420939" y="1268413"/>
            <a:ext cx="7204075" cy="3232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Rectangle 13"/>
          <p:cNvSpPr>
            <a:spLocks noChangeArrowheads="1"/>
          </p:cNvSpPr>
          <p:nvPr/>
        </p:nvSpPr>
        <p:spPr bwMode="auto">
          <a:xfrm>
            <a:off x="3432176" y="981075"/>
            <a:ext cx="2303463"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gn="r" rtl="1">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lgn="r" rtl="1">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lgn="r" rtl="1">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lgn="r" rtl="1">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lgn="r" rtl="1">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0"/>
              </a:spcBef>
              <a:buFontTx/>
              <a:buNone/>
            </a:pPr>
            <a:r>
              <a:rPr lang="he-IL" altLang="he-IL" sz="2400">
                <a:solidFill>
                  <a:srgbClr val="0000FF"/>
                </a:solidFill>
                <a:latin typeface="Calibri" panose="020F0502020204030204" pitchFamily="34" charset="0"/>
                <a:cs typeface="Calibri" panose="020F0502020204030204" pitchFamily="34" charset="0"/>
              </a:rPr>
              <a:t>מיישר</a:t>
            </a:r>
            <a:r>
              <a:rPr lang="en-US" altLang="he-IL" sz="2400">
                <a:solidFill>
                  <a:srgbClr val="0000FF"/>
                </a:solidFill>
                <a:latin typeface="Calibri" panose="020F0502020204030204" pitchFamily="34" charset="0"/>
                <a:cs typeface="Calibri" panose="020F0502020204030204" pitchFamily="34" charset="0"/>
              </a:rPr>
              <a:t> </a:t>
            </a:r>
            <a:r>
              <a:rPr lang="he-IL" altLang="he-IL" sz="2400">
                <a:solidFill>
                  <a:srgbClr val="0000FF"/>
                </a:solidFill>
                <a:latin typeface="Calibri" panose="020F0502020204030204" pitchFamily="34" charset="0"/>
                <a:cs typeface="Calibri" panose="020F0502020204030204" pitchFamily="34" charset="0"/>
              </a:rPr>
              <a:t> דו דרכי</a:t>
            </a:r>
            <a:endParaRPr lang="en-US" altLang="he-IL" sz="2400">
              <a:solidFill>
                <a:srgbClr val="0000FF"/>
              </a:solidFill>
              <a:latin typeface="Calibri" panose="020F0502020204030204" pitchFamily="34" charset="0"/>
              <a:cs typeface="Calibri" panose="020F0502020204030204" pitchFamily="34" charset="0"/>
            </a:endParaRPr>
          </a:p>
        </p:txBody>
      </p:sp>
      <p:sp>
        <p:nvSpPr>
          <p:cNvPr id="24585" name="Arc 21"/>
          <p:cNvSpPr>
            <a:spLocks/>
          </p:cNvSpPr>
          <p:nvPr/>
        </p:nvSpPr>
        <p:spPr bwMode="auto">
          <a:xfrm rot="16200000">
            <a:off x="5364163" y="2146300"/>
            <a:ext cx="215900" cy="190500"/>
          </a:xfrm>
          <a:custGeom>
            <a:avLst/>
            <a:gdLst>
              <a:gd name="T0" fmla="*/ 0 w 25362"/>
              <a:gd name="T1" fmla="*/ 2559553 h 43200"/>
              <a:gd name="T2" fmla="*/ 0 w 25362"/>
              <a:gd name="T3" fmla="*/ 500574045 h 43200"/>
              <a:gd name="T4" fmla="*/ 2147483646 w 25362"/>
              <a:gd name="T5" fmla="*/ 252782524 h 43200"/>
              <a:gd name="T6" fmla="*/ 0 60000 65536"/>
              <a:gd name="T7" fmla="*/ 0 60000 65536"/>
              <a:gd name="T8" fmla="*/ 0 60000 65536"/>
              <a:gd name="T9" fmla="*/ 0 w 25362"/>
              <a:gd name="T10" fmla="*/ 0 h 43200"/>
              <a:gd name="T11" fmla="*/ 25362 w 25362"/>
              <a:gd name="T12" fmla="*/ 43200 h 43200"/>
            </a:gdLst>
            <a:ahLst/>
            <a:cxnLst>
              <a:cxn ang="T6">
                <a:pos x="T0" y="T1"/>
              </a:cxn>
              <a:cxn ang="T7">
                <a:pos x="T2" y="T3"/>
              </a:cxn>
              <a:cxn ang="T8">
                <a:pos x="T4" y="T5"/>
              </a:cxn>
            </a:cxnLst>
            <a:rect l="T9" t="T10" r="T11" b="T12"/>
            <a:pathLst>
              <a:path w="25362" h="43200" fill="none" extrusionOk="0">
                <a:moveTo>
                  <a:pt x="0" y="330"/>
                </a:moveTo>
                <a:cubicBezTo>
                  <a:pt x="1241" y="110"/>
                  <a:pt x="2500" y="-1"/>
                  <a:pt x="3762" y="0"/>
                </a:cubicBezTo>
                <a:cubicBezTo>
                  <a:pt x="15691" y="0"/>
                  <a:pt x="25362" y="9670"/>
                  <a:pt x="25362" y="21600"/>
                </a:cubicBezTo>
                <a:cubicBezTo>
                  <a:pt x="25362" y="33529"/>
                  <a:pt x="15691" y="43200"/>
                  <a:pt x="3762" y="43200"/>
                </a:cubicBezTo>
                <a:cubicBezTo>
                  <a:pt x="2517" y="43200"/>
                  <a:pt x="1275" y="43092"/>
                  <a:pt x="50" y="42878"/>
                </a:cubicBezTo>
              </a:path>
              <a:path w="25362" h="43200" stroke="0" extrusionOk="0">
                <a:moveTo>
                  <a:pt x="0" y="330"/>
                </a:moveTo>
                <a:cubicBezTo>
                  <a:pt x="1241" y="110"/>
                  <a:pt x="2500" y="-1"/>
                  <a:pt x="3762" y="0"/>
                </a:cubicBezTo>
                <a:cubicBezTo>
                  <a:pt x="15691" y="0"/>
                  <a:pt x="25362" y="9670"/>
                  <a:pt x="25362" y="21600"/>
                </a:cubicBezTo>
                <a:cubicBezTo>
                  <a:pt x="25362" y="33529"/>
                  <a:pt x="15691" y="43200"/>
                  <a:pt x="3762" y="43200"/>
                </a:cubicBezTo>
                <a:cubicBezTo>
                  <a:pt x="2517" y="43200"/>
                  <a:pt x="1275" y="43092"/>
                  <a:pt x="50" y="42878"/>
                </a:cubicBezTo>
                <a:lnTo>
                  <a:pt x="3762" y="21600"/>
                </a:lnTo>
                <a:lnTo>
                  <a:pt x="0" y="330"/>
                </a:lnTo>
                <a:close/>
              </a:path>
            </a:pathLst>
          </a:custGeom>
          <a:noFill/>
          <a:ln w="38100">
            <a:solidFill>
              <a:srgbClr val="FF0000"/>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he-IL">
              <a:latin typeface="Calibri" panose="020F0502020204030204" pitchFamily="34" charset="0"/>
              <a:cs typeface="Calibri" panose="020F0502020204030204" pitchFamily="34" charset="0"/>
            </a:endParaRPr>
          </a:p>
        </p:txBody>
      </p:sp>
      <p:sp>
        <p:nvSpPr>
          <p:cNvPr id="24586" name="Arc 22"/>
          <p:cNvSpPr>
            <a:spLocks/>
          </p:cNvSpPr>
          <p:nvPr/>
        </p:nvSpPr>
        <p:spPr bwMode="auto">
          <a:xfrm rot="16200000">
            <a:off x="5555457" y="2145507"/>
            <a:ext cx="215900" cy="192087"/>
          </a:xfrm>
          <a:custGeom>
            <a:avLst/>
            <a:gdLst>
              <a:gd name="T0" fmla="*/ 0 w 25362"/>
              <a:gd name="T1" fmla="*/ 2751531 h 43200"/>
              <a:gd name="T2" fmla="*/ 0 w 25362"/>
              <a:gd name="T3" fmla="*/ 543494044 h 43200"/>
              <a:gd name="T4" fmla="*/ 2147483646 w 25362"/>
              <a:gd name="T5" fmla="*/ 275182547 h 43200"/>
              <a:gd name="T6" fmla="*/ 0 60000 65536"/>
              <a:gd name="T7" fmla="*/ 0 60000 65536"/>
              <a:gd name="T8" fmla="*/ 0 60000 65536"/>
              <a:gd name="T9" fmla="*/ 0 w 25362"/>
              <a:gd name="T10" fmla="*/ 0 h 43200"/>
              <a:gd name="T11" fmla="*/ 25362 w 25362"/>
              <a:gd name="T12" fmla="*/ 43200 h 43200"/>
            </a:gdLst>
            <a:ahLst/>
            <a:cxnLst>
              <a:cxn ang="T6">
                <a:pos x="T0" y="T1"/>
              </a:cxn>
              <a:cxn ang="T7">
                <a:pos x="T2" y="T3"/>
              </a:cxn>
              <a:cxn ang="T8">
                <a:pos x="T4" y="T5"/>
              </a:cxn>
            </a:cxnLst>
            <a:rect l="T9" t="T10" r="T11" b="T12"/>
            <a:pathLst>
              <a:path w="25362" h="43200" fill="none" extrusionOk="0">
                <a:moveTo>
                  <a:pt x="0" y="330"/>
                </a:moveTo>
                <a:cubicBezTo>
                  <a:pt x="1241" y="110"/>
                  <a:pt x="2500" y="-1"/>
                  <a:pt x="3762" y="0"/>
                </a:cubicBezTo>
                <a:cubicBezTo>
                  <a:pt x="15691" y="0"/>
                  <a:pt x="25362" y="9670"/>
                  <a:pt x="25362" y="21600"/>
                </a:cubicBezTo>
                <a:cubicBezTo>
                  <a:pt x="25362" y="33529"/>
                  <a:pt x="15691" y="43200"/>
                  <a:pt x="3762" y="43200"/>
                </a:cubicBezTo>
                <a:cubicBezTo>
                  <a:pt x="2517" y="43200"/>
                  <a:pt x="1275" y="43092"/>
                  <a:pt x="50" y="42878"/>
                </a:cubicBezTo>
              </a:path>
              <a:path w="25362" h="43200" stroke="0" extrusionOk="0">
                <a:moveTo>
                  <a:pt x="0" y="330"/>
                </a:moveTo>
                <a:cubicBezTo>
                  <a:pt x="1241" y="110"/>
                  <a:pt x="2500" y="-1"/>
                  <a:pt x="3762" y="0"/>
                </a:cubicBezTo>
                <a:cubicBezTo>
                  <a:pt x="15691" y="0"/>
                  <a:pt x="25362" y="9670"/>
                  <a:pt x="25362" y="21600"/>
                </a:cubicBezTo>
                <a:cubicBezTo>
                  <a:pt x="25362" y="33529"/>
                  <a:pt x="15691" y="43200"/>
                  <a:pt x="3762" y="43200"/>
                </a:cubicBezTo>
                <a:cubicBezTo>
                  <a:pt x="2517" y="43200"/>
                  <a:pt x="1275" y="43092"/>
                  <a:pt x="50" y="42878"/>
                </a:cubicBezTo>
                <a:lnTo>
                  <a:pt x="3762" y="21600"/>
                </a:lnTo>
                <a:lnTo>
                  <a:pt x="0" y="330"/>
                </a:lnTo>
                <a:close/>
              </a:path>
            </a:pathLst>
          </a:custGeom>
          <a:noFill/>
          <a:ln w="38100">
            <a:solidFill>
              <a:srgbClr val="FF0000"/>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he-IL">
              <a:latin typeface="Calibri" panose="020F0502020204030204" pitchFamily="34" charset="0"/>
              <a:cs typeface="Calibri" panose="020F0502020204030204" pitchFamily="34" charset="0"/>
            </a:endParaRPr>
          </a:p>
        </p:txBody>
      </p:sp>
      <p:sp>
        <p:nvSpPr>
          <p:cNvPr id="24587" name="Arc 23"/>
          <p:cNvSpPr>
            <a:spLocks/>
          </p:cNvSpPr>
          <p:nvPr/>
        </p:nvSpPr>
        <p:spPr bwMode="auto">
          <a:xfrm rot="16200000">
            <a:off x="5748338" y="2146300"/>
            <a:ext cx="215900" cy="190500"/>
          </a:xfrm>
          <a:custGeom>
            <a:avLst/>
            <a:gdLst>
              <a:gd name="T0" fmla="*/ 0 w 25362"/>
              <a:gd name="T1" fmla="*/ 2559553 h 43200"/>
              <a:gd name="T2" fmla="*/ 0 w 25362"/>
              <a:gd name="T3" fmla="*/ 500574045 h 43200"/>
              <a:gd name="T4" fmla="*/ 2147483646 w 25362"/>
              <a:gd name="T5" fmla="*/ 252782524 h 43200"/>
              <a:gd name="T6" fmla="*/ 0 60000 65536"/>
              <a:gd name="T7" fmla="*/ 0 60000 65536"/>
              <a:gd name="T8" fmla="*/ 0 60000 65536"/>
              <a:gd name="T9" fmla="*/ 0 w 25362"/>
              <a:gd name="T10" fmla="*/ 0 h 43200"/>
              <a:gd name="T11" fmla="*/ 25362 w 25362"/>
              <a:gd name="T12" fmla="*/ 43200 h 43200"/>
            </a:gdLst>
            <a:ahLst/>
            <a:cxnLst>
              <a:cxn ang="T6">
                <a:pos x="T0" y="T1"/>
              </a:cxn>
              <a:cxn ang="T7">
                <a:pos x="T2" y="T3"/>
              </a:cxn>
              <a:cxn ang="T8">
                <a:pos x="T4" y="T5"/>
              </a:cxn>
            </a:cxnLst>
            <a:rect l="T9" t="T10" r="T11" b="T12"/>
            <a:pathLst>
              <a:path w="25362" h="43200" fill="none" extrusionOk="0">
                <a:moveTo>
                  <a:pt x="0" y="330"/>
                </a:moveTo>
                <a:cubicBezTo>
                  <a:pt x="1241" y="110"/>
                  <a:pt x="2500" y="-1"/>
                  <a:pt x="3762" y="0"/>
                </a:cubicBezTo>
                <a:cubicBezTo>
                  <a:pt x="15691" y="0"/>
                  <a:pt x="25362" y="9670"/>
                  <a:pt x="25362" y="21600"/>
                </a:cubicBezTo>
                <a:cubicBezTo>
                  <a:pt x="25362" y="33529"/>
                  <a:pt x="15691" y="43200"/>
                  <a:pt x="3762" y="43200"/>
                </a:cubicBezTo>
                <a:cubicBezTo>
                  <a:pt x="2517" y="43200"/>
                  <a:pt x="1275" y="43092"/>
                  <a:pt x="50" y="42878"/>
                </a:cubicBezTo>
              </a:path>
              <a:path w="25362" h="43200" stroke="0" extrusionOk="0">
                <a:moveTo>
                  <a:pt x="0" y="330"/>
                </a:moveTo>
                <a:cubicBezTo>
                  <a:pt x="1241" y="110"/>
                  <a:pt x="2500" y="-1"/>
                  <a:pt x="3762" y="0"/>
                </a:cubicBezTo>
                <a:cubicBezTo>
                  <a:pt x="15691" y="0"/>
                  <a:pt x="25362" y="9670"/>
                  <a:pt x="25362" y="21600"/>
                </a:cubicBezTo>
                <a:cubicBezTo>
                  <a:pt x="25362" y="33529"/>
                  <a:pt x="15691" y="43200"/>
                  <a:pt x="3762" y="43200"/>
                </a:cubicBezTo>
                <a:cubicBezTo>
                  <a:pt x="2517" y="43200"/>
                  <a:pt x="1275" y="43092"/>
                  <a:pt x="50" y="42878"/>
                </a:cubicBezTo>
                <a:lnTo>
                  <a:pt x="3762" y="21600"/>
                </a:lnTo>
                <a:lnTo>
                  <a:pt x="0" y="330"/>
                </a:lnTo>
                <a:close/>
              </a:path>
            </a:pathLst>
          </a:custGeom>
          <a:noFill/>
          <a:ln w="38100">
            <a:solidFill>
              <a:srgbClr val="FF0000"/>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he-IL">
              <a:latin typeface="Calibri" panose="020F0502020204030204" pitchFamily="34" charset="0"/>
              <a:cs typeface="Calibri" panose="020F0502020204030204" pitchFamily="34" charset="0"/>
            </a:endParaRPr>
          </a:p>
        </p:txBody>
      </p:sp>
      <p:sp>
        <p:nvSpPr>
          <p:cNvPr id="24598" name="Rectangle 22"/>
          <p:cNvSpPr>
            <a:spLocks noChangeArrowheads="1"/>
          </p:cNvSpPr>
          <p:nvPr/>
        </p:nvSpPr>
        <p:spPr bwMode="auto">
          <a:xfrm>
            <a:off x="3863976" y="1412875"/>
            <a:ext cx="1439863" cy="1944688"/>
          </a:xfrm>
          <a:prstGeom prst="rect">
            <a:avLst/>
          </a:prstGeom>
          <a:noFill/>
          <a:ln w="57150">
            <a:solidFill>
              <a:srgbClr val="003366"/>
            </a:solidFill>
            <a:prstDash val="dash"/>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lgn="r" rtl="1">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lgn="r" rtl="1">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lgn="r" rtl="1">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lgn="r" rtl="1">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lgn="r" rtl="1">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he-IL" altLang="he-IL" sz="1800">
              <a:latin typeface="Calibri" panose="020F0502020204030204" pitchFamily="34" charset="0"/>
              <a:cs typeface="Calibri" panose="020F0502020204030204" pitchFamily="34" charset="0"/>
            </a:endParaRPr>
          </a:p>
        </p:txBody>
      </p:sp>
      <p:sp>
        <p:nvSpPr>
          <p:cNvPr id="24599" name="Arc 28"/>
          <p:cNvSpPr>
            <a:spLocks/>
          </p:cNvSpPr>
          <p:nvPr/>
        </p:nvSpPr>
        <p:spPr bwMode="auto">
          <a:xfrm rot="16200000">
            <a:off x="2843213" y="2146300"/>
            <a:ext cx="215900" cy="190500"/>
          </a:xfrm>
          <a:custGeom>
            <a:avLst/>
            <a:gdLst>
              <a:gd name="T0" fmla="*/ 0 w 25362"/>
              <a:gd name="T1" fmla="*/ 2559553 h 43200"/>
              <a:gd name="T2" fmla="*/ 0 w 25362"/>
              <a:gd name="T3" fmla="*/ 331026236 h 43200"/>
              <a:gd name="T4" fmla="*/ 2147483646 w 25362"/>
              <a:gd name="T5" fmla="*/ 167149657 h 43200"/>
              <a:gd name="T6" fmla="*/ 0 60000 65536"/>
              <a:gd name="T7" fmla="*/ 0 60000 65536"/>
              <a:gd name="T8" fmla="*/ 0 60000 65536"/>
              <a:gd name="T9" fmla="*/ 0 w 25362"/>
              <a:gd name="T10" fmla="*/ 0 h 43200"/>
              <a:gd name="T11" fmla="*/ 25362 w 25362"/>
              <a:gd name="T12" fmla="*/ 43200 h 43200"/>
            </a:gdLst>
            <a:ahLst/>
            <a:cxnLst>
              <a:cxn ang="T6">
                <a:pos x="T0" y="T1"/>
              </a:cxn>
              <a:cxn ang="T7">
                <a:pos x="T2" y="T3"/>
              </a:cxn>
              <a:cxn ang="T8">
                <a:pos x="T4" y="T5"/>
              </a:cxn>
            </a:cxnLst>
            <a:rect l="T9" t="T10" r="T11" b="T12"/>
            <a:pathLst>
              <a:path w="25362" h="43200" fill="none" extrusionOk="0">
                <a:moveTo>
                  <a:pt x="0" y="330"/>
                </a:moveTo>
                <a:cubicBezTo>
                  <a:pt x="1241" y="110"/>
                  <a:pt x="2500" y="-1"/>
                  <a:pt x="3762" y="0"/>
                </a:cubicBezTo>
                <a:cubicBezTo>
                  <a:pt x="15691" y="0"/>
                  <a:pt x="25362" y="9670"/>
                  <a:pt x="25362" y="21600"/>
                </a:cubicBezTo>
                <a:cubicBezTo>
                  <a:pt x="25362" y="33529"/>
                  <a:pt x="15691" y="43200"/>
                  <a:pt x="3762" y="43200"/>
                </a:cubicBezTo>
                <a:cubicBezTo>
                  <a:pt x="2517" y="43200"/>
                  <a:pt x="1275" y="43092"/>
                  <a:pt x="50" y="42878"/>
                </a:cubicBezTo>
              </a:path>
              <a:path w="25362" h="43200" stroke="0" extrusionOk="0">
                <a:moveTo>
                  <a:pt x="0" y="330"/>
                </a:moveTo>
                <a:cubicBezTo>
                  <a:pt x="1241" y="110"/>
                  <a:pt x="2500" y="-1"/>
                  <a:pt x="3762" y="0"/>
                </a:cubicBezTo>
                <a:cubicBezTo>
                  <a:pt x="15691" y="0"/>
                  <a:pt x="25362" y="9670"/>
                  <a:pt x="25362" y="21600"/>
                </a:cubicBezTo>
                <a:cubicBezTo>
                  <a:pt x="25362" y="33529"/>
                  <a:pt x="15691" y="43200"/>
                  <a:pt x="3762" y="43200"/>
                </a:cubicBezTo>
                <a:cubicBezTo>
                  <a:pt x="2517" y="43200"/>
                  <a:pt x="1275" y="43092"/>
                  <a:pt x="50" y="42878"/>
                </a:cubicBezTo>
                <a:lnTo>
                  <a:pt x="3762" y="21600"/>
                </a:lnTo>
                <a:lnTo>
                  <a:pt x="0" y="330"/>
                </a:lnTo>
                <a:close/>
              </a:path>
            </a:pathLst>
          </a:custGeom>
          <a:noFill/>
          <a:ln w="38100">
            <a:solidFill>
              <a:srgbClr val="FF0000"/>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he-IL">
              <a:latin typeface="Calibri" panose="020F0502020204030204" pitchFamily="34" charset="0"/>
              <a:cs typeface="Calibri" panose="020F0502020204030204" pitchFamily="34" charset="0"/>
            </a:endParaRPr>
          </a:p>
        </p:txBody>
      </p:sp>
      <p:sp>
        <p:nvSpPr>
          <p:cNvPr id="24600" name="Arc 29"/>
          <p:cNvSpPr>
            <a:spLocks/>
          </p:cNvSpPr>
          <p:nvPr/>
        </p:nvSpPr>
        <p:spPr bwMode="auto">
          <a:xfrm rot="5400000" flipV="1">
            <a:off x="3059113" y="2336800"/>
            <a:ext cx="215900" cy="241300"/>
          </a:xfrm>
          <a:custGeom>
            <a:avLst/>
            <a:gdLst>
              <a:gd name="T0" fmla="*/ 0 w 25362"/>
              <a:gd name="T1" fmla="*/ 32220811 h 43200"/>
              <a:gd name="T2" fmla="*/ 0 w 25362"/>
              <a:gd name="T3" fmla="*/ 2147483646 h 43200"/>
              <a:gd name="T4" fmla="*/ 2147483646 w 25362"/>
              <a:gd name="T5" fmla="*/ 2147483646 h 43200"/>
              <a:gd name="T6" fmla="*/ 0 60000 65536"/>
              <a:gd name="T7" fmla="*/ 0 60000 65536"/>
              <a:gd name="T8" fmla="*/ 0 60000 65536"/>
              <a:gd name="T9" fmla="*/ 0 w 25362"/>
              <a:gd name="T10" fmla="*/ 0 h 43200"/>
              <a:gd name="T11" fmla="*/ 25362 w 25362"/>
              <a:gd name="T12" fmla="*/ 43200 h 43200"/>
            </a:gdLst>
            <a:ahLst/>
            <a:cxnLst>
              <a:cxn ang="T6">
                <a:pos x="T0" y="T1"/>
              </a:cxn>
              <a:cxn ang="T7">
                <a:pos x="T2" y="T3"/>
              </a:cxn>
              <a:cxn ang="T8">
                <a:pos x="T4" y="T5"/>
              </a:cxn>
            </a:cxnLst>
            <a:rect l="T9" t="T10" r="T11" b="T12"/>
            <a:pathLst>
              <a:path w="25362" h="43200" fill="none" extrusionOk="0">
                <a:moveTo>
                  <a:pt x="0" y="330"/>
                </a:moveTo>
                <a:cubicBezTo>
                  <a:pt x="1241" y="110"/>
                  <a:pt x="2500" y="-1"/>
                  <a:pt x="3762" y="0"/>
                </a:cubicBezTo>
                <a:cubicBezTo>
                  <a:pt x="15691" y="0"/>
                  <a:pt x="25362" y="9670"/>
                  <a:pt x="25362" y="21600"/>
                </a:cubicBezTo>
                <a:cubicBezTo>
                  <a:pt x="25362" y="33529"/>
                  <a:pt x="15691" y="43200"/>
                  <a:pt x="3762" y="43200"/>
                </a:cubicBezTo>
                <a:cubicBezTo>
                  <a:pt x="2517" y="43200"/>
                  <a:pt x="1275" y="43092"/>
                  <a:pt x="50" y="42878"/>
                </a:cubicBezTo>
              </a:path>
              <a:path w="25362" h="43200" stroke="0" extrusionOk="0">
                <a:moveTo>
                  <a:pt x="0" y="330"/>
                </a:moveTo>
                <a:cubicBezTo>
                  <a:pt x="1241" y="110"/>
                  <a:pt x="2500" y="-1"/>
                  <a:pt x="3762" y="0"/>
                </a:cubicBezTo>
                <a:cubicBezTo>
                  <a:pt x="15691" y="0"/>
                  <a:pt x="25362" y="9670"/>
                  <a:pt x="25362" y="21600"/>
                </a:cubicBezTo>
                <a:cubicBezTo>
                  <a:pt x="25362" y="33529"/>
                  <a:pt x="15691" y="43200"/>
                  <a:pt x="3762" y="43200"/>
                </a:cubicBezTo>
                <a:cubicBezTo>
                  <a:pt x="2517" y="43200"/>
                  <a:pt x="1275" y="43092"/>
                  <a:pt x="50" y="42878"/>
                </a:cubicBezTo>
                <a:lnTo>
                  <a:pt x="3762" y="21600"/>
                </a:lnTo>
                <a:lnTo>
                  <a:pt x="0" y="330"/>
                </a:lnTo>
                <a:close/>
              </a:path>
            </a:pathLst>
          </a:custGeom>
          <a:noFill/>
          <a:ln w="38100">
            <a:solidFill>
              <a:srgbClr val="FF0000"/>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he-IL">
              <a:latin typeface="Calibri" panose="020F0502020204030204" pitchFamily="34" charset="0"/>
              <a:cs typeface="Calibri" panose="020F0502020204030204" pitchFamily="34" charset="0"/>
            </a:endParaRPr>
          </a:p>
        </p:txBody>
      </p:sp>
      <p:sp>
        <p:nvSpPr>
          <p:cNvPr id="24601" name="Arc 35"/>
          <p:cNvSpPr>
            <a:spLocks/>
          </p:cNvSpPr>
          <p:nvPr/>
        </p:nvSpPr>
        <p:spPr bwMode="auto">
          <a:xfrm rot="16200000">
            <a:off x="3287713" y="2133600"/>
            <a:ext cx="215900" cy="215900"/>
          </a:xfrm>
          <a:custGeom>
            <a:avLst/>
            <a:gdLst>
              <a:gd name="T0" fmla="*/ 0 w 25362"/>
              <a:gd name="T1" fmla="*/ 9740074 h 43200"/>
              <a:gd name="T2" fmla="*/ 0 w 25362"/>
              <a:gd name="T3" fmla="*/ 1312691251 h 43200"/>
              <a:gd name="T4" fmla="*/ 2147483646 w 25362"/>
              <a:gd name="T5" fmla="*/ 661207918 h 43200"/>
              <a:gd name="T6" fmla="*/ 0 60000 65536"/>
              <a:gd name="T7" fmla="*/ 0 60000 65536"/>
              <a:gd name="T8" fmla="*/ 0 60000 65536"/>
              <a:gd name="T9" fmla="*/ 0 w 25362"/>
              <a:gd name="T10" fmla="*/ 0 h 43200"/>
              <a:gd name="T11" fmla="*/ 25362 w 25362"/>
              <a:gd name="T12" fmla="*/ 43200 h 43200"/>
            </a:gdLst>
            <a:ahLst/>
            <a:cxnLst>
              <a:cxn ang="T6">
                <a:pos x="T0" y="T1"/>
              </a:cxn>
              <a:cxn ang="T7">
                <a:pos x="T2" y="T3"/>
              </a:cxn>
              <a:cxn ang="T8">
                <a:pos x="T4" y="T5"/>
              </a:cxn>
            </a:cxnLst>
            <a:rect l="T9" t="T10" r="T11" b="T12"/>
            <a:pathLst>
              <a:path w="25362" h="43200" fill="none" extrusionOk="0">
                <a:moveTo>
                  <a:pt x="0" y="330"/>
                </a:moveTo>
                <a:cubicBezTo>
                  <a:pt x="1241" y="110"/>
                  <a:pt x="2500" y="-1"/>
                  <a:pt x="3762" y="0"/>
                </a:cubicBezTo>
                <a:cubicBezTo>
                  <a:pt x="15691" y="0"/>
                  <a:pt x="25362" y="9670"/>
                  <a:pt x="25362" y="21600"/>
                </a:cubicBezTo>
                <a:cubicBezTo>
                  <a:pt x="25362" y="33529"/>
                  <a:pt x="15691" y="43200"/>
                  <a:pt x="3762" y="43200"/>
                </a:cubicBezTo>
                <a:cubicBezTo>
                  <a:pt x="2517" y="43200"/>
                  <a:pt x="1275" y="43092"/>
                  <a:pt x="50" y="42878"/>
                </a:cubicBezTo>
              </a:path>
              <a:path w="25362" h="43200" stroke="0" extrusionOk="0">
                <a:moveTo>
                  <a:pt x="0" y="330"/>
                </a:moveTo>
                <a:cubicBezTo>
                  <a:pt x="1241" y="110"/>
                  <a:pt x="2500" y="-1"/>
                  <a:pt x="3762" y="0"/>
                </a:cubicBezTo>
                <a:cubicBezTo>
                  <a:pt x="15691" y="0"/>
                  <a:pt x="25362" y="9670"/>
                  <a:pt x="25362" y="21600"/>
                </a:cubicBezTo>
                <a:cubicBezTo>
                  <a:pt x="25362" y="33529"/>
                  <a:pt x="15691" y="43200"/>
                  <a:pt x="3762" y="43200"/>
                </a:cubicBezTo>
                <a:cubicBezTo>
                  <a:pt x="2517" y="43200"/>
                  <a:pt x="1275" y="43092"/>
                  <a:pt x="50" y="42878"/>
                </a:cubicBezTo>
                <a:lnTo>
                  <a:pt x="3762" y="21600"/>
                </a:lnTo>
                <a:lnTo>
                  <a:pt x="0" y="330"/>
                </a:lnTo>
                <a:close/>
              </a:path>
            </a:pathLst>
          </a:custGeom>
          <a:noFill/>
          <a:ln w="38100">
            <a:solidFill>
              <a:srgbClr val="FF0000"/>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he-IL">
              <a:latin typeface="Calibri" panose="020F0502020204030204" pitchFamily="34" charset="0"/>
              <a:cs typeface="Calibri" panose="020F0502020204030204" pitchFamily="34" charset="0"/>
            </a:endParaRPr>
          </a:p>
        </p:txBody>
      </p:sp>
      <p:sp>
        <p:nvSpPr>
          <p:cNvPr id="24602" name="Arc 36"/>
          <p:cNvSpPr>
            <a:spLocks/>
          </p:cNvSpPr>
          <p:nvPr/>
        </p:nvSpPr>
        <p:spPr bwMode="auto">
          <a:xfrm rot="5400000" flipV="1">
            <a:off x="3516313" y="2336800"/>
            <a:ext cx="215900" cy="241300"/>
          </a:xfrm>
          <a:custGeom>
            <a:avLst/>
            <a:gdLst>
              <a:gd name="T0" fmla="*/ 0 w 25362"/>
              <a:gd name="T1" fmla="*/ 32220811 h 43200"/>
              <a:gd name="T2" fmla="*/ 0 w 25362"/>
              <a:gd name="T3" fmla="*/ 2147483646 h 43200"/>
              <a:gd name="T4" fmla="*/ 2147483646 w 25362"/>
              <a:gd name="T5" fmla="*/ 2147483646 h 43200"/>
              <a:gd name="T6" fmla="*/ 0 60000 65536"/>
              <a:gd name="T7" fmla="*/ 0 60000 65536"/>
              <a:gd name="T8" fmla="*/ 0 60000 65536"/>
              <a:gd name="T9" fmla="*/ 0 w 25362"/>
              <a:gd name="T10" fmla="*/ 0 h 43200"/>
              <a:gd name="T11" fmla="*/ 25362 w 25362"/>
              <a:gd name="T12" fmla="*/ 43200 h 43200"/>
            </a:gdLst>
            <a:ahLst/>
            <a:cxnLst>
              <a:cxn ang="T6">
                <a:pos x="T0" y="T1"/>
              </a:cxn>
              <a:cxn ang="T7">
                <a:pos x="T2" y="T3"/>
              </a:cxn>
              <a:cxn ang="T8">
                <a:pos x="T4" y="T5"/>
              </a:cxn>
            </a:cxnLst>
            <a:rect l="T9" t="T10" r="T11" b="T12"/>
            <a:pathLst>
              <a:path w="25362" h="43200" fill="none" extrusionOk="0">
                <a:moveTo>
                  <a:pt x="0" y="330"/>
                </a:moveTo>
                <a:cubicBezTo>
                  <a:pt x="1241" y="110"/>
                  <a:pt x="2500" y="-1"/>
                  <a:pt x="3762" y="0"/>
                </a:cubicBezTo>
                <a:cubicBezTo>
                  <a:pt x="15691" y="0"/>
                  <a:pt x="25362" y="9670"/>
                  <a:pt x="25362" y="21600"/>
                </a:cubicBezTo>
                <a:cubicBezTo>
                  <a:pt x="25362" y="33529"/>
                  <a:pt x="15691" y="43200"/>
                  <a:pt x="3762" y="43200"/>
                </a:cubicBezTo>
                <a:cubicBezTo>
                  <a:pt x="2517" y="43200"/>
                  <a:pt x="1275" y="43092"/>
                  <a:pt x="50" y="42878"/>
                </a:cubicBezTo>
              </a:path>
              <a:path w="25362" h="43200" stroke="0" extrusionOk="0">
                <a:moveTo>
                  <a:pt x="0" y="330"/>
                </a:moveTo>
                <a:cubicBezTo>
                  <a:pt x="1241" y="110"/>
                  <a:pt x="2500" y="-1"/>
                  <a:pt x="3762" y="0"/>
                </a:cubicBezTo>
                <a:cubicBezTo>
                  <a:pt x="15691" y="0"/>
                  <a:pt x="25362" y="9670"/>
                  <a:pt x="25362" y="21600"/>
                </a:cubicBezTo>
                <a:cubicBezTo>
                  <a:pt x="25362" y="33529"/>
                  <a:pt x="15691" y="43200"/>
                  <a:pt x="3762" y="43200"/>
                </a:cubicBezTo>
                <a:cubicBezTo>
                  <a:pt x="2517" y="43200"/>
                  <a:pt x="1275" y="43092"/>
                  <a:pt x="50" y="42878"/>
                </a:cubicBezTo>
                <a:lnTo>
                  <a:pt x="3762" y="21600"/>
                </a:lnTo>
                <a:lnTo>
                  <a:pt x="0" y="330"/>
                </a:lnTo>
                <a:close/>
              </a:path>
            </a:pathLst>
          </a:custGeom>
          <a:noFill/>
          <a:ln w="38100">
            <a:solidFill>
              <a:srgbClr val="FF0000"/>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he-IL">
              <a:latin typeface="Calibri" panose="020F0502020204030204" pitchFamily="34" charset="0"/>
              <a:cs typeface="Calibri" panose="020F0502020204030204" pitchFamily="34" charset="0"/>
            </a:endParaRPr>
          </a:p>
        </p:txBody>
      </p:sp>
      <p:sp>
        <p:nvSpPr>
          <p:cNvPr id="13" name="מלבן מעוגל 12"/>
          <p:cNvSpPr/>
          <p:nvPr/>
        </p:nvSpPr>
        <p:spPr>
          <a:xfrm>
            <a:off x="10551245" y="3679731"/>
            <a:ext cx="1440000" cy="628027"/>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sz="1800" dirty="0">
                <a:latin typeface="Calibri" panose="020F0502020204030204" pitchFamily="34" charset="0"/>
                <a:cs typeface="Calibri" panose="020F0502020204030204" pitchFamily="34" charset="0"/>
              </a:rPr>
              <a:t>מבנה הספק </a:t>
            </a:r>
            <a:r>
              <a:rPr lang="he-IL" sz="1800" dirty="0" err="1">
                <a:latin typeface="Calibri" panose="020F0502020204030204" pitchFamily="34" charset="0"/>
                <a:cs typeface="Calibri" panose="020F0502020204030204" pitchFamily="34" charset="0"/>
              </a:rPr>
              <a:t>כח</a:t>
            </a:r>
            <a:endParaRPr lang="he-IL" sz="18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744717737"/>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4598"/>
                                        </p:tgtEl>
                                        <p:attrNameLst>
                                          <p:attrName>style.visibility</p:attrName>
                                        </p:attrNameLst>
                                      </p:cBhvr>
                                      <p:to>
                                        <p:strVal val="visible"/>
                                      </p:to>
                                    </p:set>
                                    <p:animEffect transition="in" filter="fade">
                                      <p:cBhvr>
                                        <p:cTn id="7" dur="1000"/>
                                        <p:tgtEl>
                                          <p:spTgt spid="24598"/>
                                        </p:tgtEl>
                                      </p:cBhvr>
                                    </p:animEffect>
                                    <p:anim calcmode="lin" valueType="num">
                                      <p:cBhvr>
                                        <p:cTn id="8" dur="1000" fill="hold"/>
                                        <p:tgtEl>
                                          <p:spTgt spid="24598"/>
                                        </p:tgtEl>
                                        <p:attrNameLst>
                                          <p:attrName>ppt_x</p:attrName>
                                        </p:attrNameLst>
                                      </p:cBhvr>
                                      <p:tavLst>
                                        <p:tav tm="0">
                                          <p:val>
                                            <p:strVal val="#ppt_x"/>
                                          </p:val>
                                        </p:tav>
                                        <p:tav tm="100000">
                                          <p:val>
                                            <p:strVal val="#ppt_x"/>
                                          </p:val>
                                        </p:tav>
                                      </p:tavLst>
                                    </p:anim>
                                    <p:anim calcmode="lin" valueType="num">
                                      <p:cBhvr>
                                        <p:cTn id="9" dur="1000" fill="hold"/>
                                        <p:tgtEl>
                                          <p:spTgt spid="24598"/>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fade">
                                      <p:cBhvr>
                                        <p:cTn id="12" dur="1000"/>
                                        <p:tgtEl>
                                          <p:spTgt spid="6"/>
                                        </p:tgtEl>
                                      </p:cBhvr>
                                    </p:animEffect>
                                    <p:anim calcmode="lin" valueType="num">
                                      <p:cBhvr>
                                        <p:cTn id="13" dur="1000" fill="hold"/>
                                        <p:tgtEl>
                                          <p:spTgt spid="6"/>
                                        </p:tgtEl>
                                        <p:attrNameLst>
                                          <p:attrName>ppt_x</p:attrName>
                                        </p:attrNameLst>
                                      </p:cBhvr>
                                      <p:tavLst>
                                        <p:tav tm="0">
                                          <p:val>
                                            <p:strVal val="#ppt_x"/>
                                          </p:val>
                                        </p:tav>
                                        <p:tav tm="100000">
                                          <p:val>
                                            <p:strVal val="#ppt_x"/>
                                          </p:val>
                                        </p:tav>
                                      </p:tavLst>
                                    </p:anim>
                                    <p:anim calcmode="lin" valueType="num">
                                      <p:cBhvr>
                                        <p:cTn id="14" dur="1000" fill="hold"/>
                                        <p:tgtEl>
                                          <p:spTgt spid="6"/>
                                        </p:tgtEl>
                                        <p:attrNameLst>
                                          <p:attrName>ppt_y</p:attrName>
                                        </p:attrNameLst>
                                      </p:cBhvr>
                                      <p:tavLst>
                                        <p:tav tm="0">
                                          <p:val>
                                            <p:strVal val="#ppt_y+.1"/>
                                          </p:val>
                                        </p:tav>
                                        <p:tav tm="100000">
                                          <p:val>
                                            <p:strVal val="#ppt_y"/>
                                          </p:val>
                                        </p:tav>
                                      </p:tavLst>
                                    </p:anim>
                                  </p:childTnLst>
                                </p:cTn>
                              </p:par>
                              <p:par>
                                <p:cTn id="15" presetID="42" presetClass="entr" presetSubtype="0" fill="hold" grpId="0" nodeType="withEffect">
                                  <p:stCondLst>
                                    <p:cond delay="0"/>
                                  </p:stCondLst>
                                  <p:childTnLst>
                                    <p:set>
                                      <p:cBhvr>
                                        <p:cTn id="16" dur="1" fill="hold">
                                          <p:stCondLst>
                                            <p:cond delay="0"/>
                                          </p:stCondLst>
                                        </p:cTn>
                                        <p:tgtEl>
                                          <p:spTgt spid="24599"/>
                                        </p:tgtEl>
                                        <p:attrNameLst>
                                          <p:attrName>style.visibility</p:attrName>
                                        </p:attrNameLst>
                                      </p:cBhvr>
                                      <p:to>
                                        <p:strVal val="visible"/>
                                      </p:to>
                                    </p:set>
                                    <p:animEffect transition="in" filter="fade">
                                      <p:cBhvr>
                                        <p:cTn id="17" dur="1000"/>
                                        <p:tgtEl>
                                          <p:spTgt spid="24599"/>
                                        </p:tgtEl>
                                      </p:cBhvr>
                                    </p:animEffect>
                                    <p:anim calcmode="lin" valueType="num">
                                      <p:cBhvr>
                                        <p:cTn id="18" dur="1000" fill="hold"/>
                                        <p:tgtEl>
                                          <p:spTgt spid="24599"/>
                                        </p:tgtEl>
                                        <p:attrNameLst>
                                          <p:attrName>ppt_x</p:attrName>
                                        </p:attrNameLst>
                                      </p:cBhvr>
                                      <p:tavLst>
                                        <p:tav tm="0">
                                          <p:val>
                                            <p:strVal val="#ppt_x"/>
                                          </p:val>
                                        </p:tav>
                                        <p:tav tm="100000">
                                          <p:val>
                                            <p:strVal val="#ppt_x"/>
                                          </p:val>
                                        </p:tav>
                                      </p:tavLst>
                                    </p:anim>
                                    <p:anim calcmode="lin" valueType="num">
                                      <p:cBhvr>
                                        <p:cTn id="19" dur="1000" fill="hold"/>
                                        <p:tgtEl>
                                          <p:spTgt spid="24599"/>
                                        </p:tgtEl>
                                        <p:attrNameLst>
                                          <p:attrName>ppt_y</p:attrName>
                                        </p:attrNameLst>
                                      </p:cBhvr>
                                      <p:tavLst>
                                        <p:tav tm="0">
                                          <p:val>
                                            <p:strVal val="#ppt_y+.1"/>
                                          </p:val>
                                        </p:tav>
                                        <p:tav tm="100000">
                                          <p:val>
                                            <p:strVal val="#ppt_y"/>
                                          </p:val>
                                        </p:tav>
                                      </p:tavLst>
                                    </p:anim>
                                  </p:childTnLst>
                                </p:cTn>
                              </p:par>
                              <p:par>
                                <p:cTn id="20" presetID="42" presetClass="entr" presetSubtype="0" fill="hold" grpId="0" nodeType="withEffect">
                                  <p:stCondLst>
                                    <p:cond delay="0"/>
                                  </p:stCondLst>
                                  <p:childTnLst>
                                    <p:set>
                                      <p:cBhvr>
                                        <p:cTn id="21" dur="1" fill="hold">
                                          <p:stCondLst>
                                            <p:cond delay="0"/>
                                          </p:stCondLst>
                                        </p:cTn>
                                        <p:tgtEl>
                                          <p:spTgt spid="24600"/>
                                        </p:tgtEl>
                                        <p:attrNameLst>
                                          <p:attrName>style.visibility</p:attrName>
                                        </p:attrNameLst>
                                      </p:cBhvr>
                                      <p:to>
                                        <p:strVal val="visible"/>
                                      </p:to>
                                    </p:set>
                                    <p:animEffect transition="in" filter="fade">
                                      <p:cBhvr>
                                        <p:cTn id="22" dur="1000"/>
                                        <p:tgtEl>
                                          <p:spTgt spid="24600"/>
                                        </p:tgtEl>
                                      </p:cBhvr>
                                    </p:animEffect>
                                    <p:anim calcmode="lin" valueType="num">
                                      <p:cBhvr>
                                        <p:cTn id="23" dur="1000" fill="hold"/>
                                        <p:tgtEl>
                                          <p:spTgt spid="24600"/>
                                        </p:tgtEl>
                                        <p:attrNameLst>
                                          <p:attrName>ppt_x</p:attrName>
                                        </p:attrNameLst>
                                      </p:cBhvr>
                                      <p:tavLst>
                                        <p:tav tm="0">
                                          <p:val>
                                            <p:strVal val="#ppt_x"/>
                                          </p:val>
                                        </p:tav>
                                        <p:tav tm="100000">
                                          <p:val>
                                            <p:strVal val="#ppt_x"/>
                                          </p:val>
                                        </p:tav>
                                      </p:tavLst>
                                    </p:anim>
                                    <p:anim calcmode="lin" valueType="num">
                                      <p:cBhvr>
                                        <p:cTn id="24" dur="1000" fill="hold"/>
                                        <p:tgtEl>
                                          <p:spTgt spid="24600"/>
                                        </p:tgtEl>
                                        <p:attrNameLst>
                                          <p:attrName>ppt_y</p:attrName>
                                        </p:attrNameLst>
                                      </p:cBhvr>
                                      <p:tavLst>
                                        <p:tav tm="0">
                                          <p:val>
                                            <p:strVal val="#ppt_y+.1"/>
                                          </p:val>
                                        </p:tav>
                                        <p:tav tm="100000">
                                          <p:val>
                                            <p:strVal val="#ppt_y"/>
                                          </p:val>
                                        </p:tav>
                                      </p:tavLst>
                                    </p:anim>
                                  </p:childTnLst>
                                </p:cTn>
                              </p:par>
                              <p:par>
                                <p:cTn id="25" presetID="42" presetClass="entr" presetSubtype="0" fill="hold" grpId="0" nodeType="withEffect">
                                  <p:stCondLst>
                                    <p:cond delay="0"/>
                                  </p:stCondLst>
                                  <p:childTnLst>
                                    <p:set>
                                      <p:cBhvr>
                                        <p:cTn id="26" dur="1" fill="hold">
                                          <p:stCondLst>
                                            <p:cond delay="0"/>
                                          </p:stCondLst>
                                        </p:cTn>
                                        <p:tgtEl>
                                          <p:spTgt spid="24601"/>
                                        </p:tgtEl>
                                        <p:attrNameLst>
                                          <p:attrName>style.visibility</p:attrName>
                                        </p:attrNameLst>
                                      </p:cBhvr>
                                      <p:to>
                                        <p:strVal val="visible"/>
                                      </p:to>
                                    </p:set>
                                    <p:animEffect transition="in" filter="fade">
                                      <p:cBhvr>
                                        <p:cTn id="27" dur="1000"/>
                                        <p:tgtEl>
                                          <p:spTgt spid="24601"/>
                                        </p:tgtEl>
                                      </p:cBhvr>
                                    </p:animEffect>
                                    <p:anim calcmode="lin" valueType="num">
                                      <p:cBhvr>
                                        <p:cTn id="28" dur="1000" fill="hold"/>
                                        <p:tgtEl>
                                          <p:spTgt spid="24601"/>
                                        </p:tgtEl>
                                        <p:attrNameLst>
                                          <p:attrName>ppt_x</p:attrName>
                                        </p:attrNameLst>
                                      </p:cBhvr>
                                      <p:tavLst>
                                        <p:tav tm="0">
                                          <p:val>
                                            <p:strVal val="#ppt_x"/>
                                          </p:val>
                                        </p:tav>
                                        <p:tav tm="100000">
                                          <p:val>
                                            <p:strVal val="#ppt_x"/>
                                          </p:val>
                                        </p:tav>
                                      </p:tavLst>
                                    </p:anim>
                                    <p:anim calcmode="lin" valueType="num">
                                      <p:cBhvr>
                                        <p:cTn id="29" dur="1000" fill="hold"/>
                                        <p:tgtEl>
                                          <p:spTgt spid="24601"/>
                                        </p:tgtEl>
                                        <p:attrNameLst>
                                          <p:attrName>ppt_y</p:attrName>
                                        </p:attrNameLst>
                                      </p:cBhvr>
                                      <p:tavLst>
                                        <p:tav tm="0">
                                          <p:val>
                                            <p:strVal val="#ppt_y+.1"/>
                                          </p:val>
                                        </p:tav>
                                        <p:tav tm="100000">
                                          <p:val>
                                            <p:strVal val="#ppt_y"/>
                                          </p:val>
                                        </p:tav>
                                      </p:tavLst>
                                    </p:anim>
                                  </p:childTnLst>
                                </p:cTn>
                              </p:par>
                              <p:par>
                                <p:cTn id="30" presetID="42" presetClass="entr" presetSubtype="0" fill="hold" grpId="0" nodeType="withEffect">
                                  <p:stCondLst>
                                    <p:cond delay="0"/>
                                  </p:stCondLst>
                                  <p:childTnLst>
                                    <p:set>
                                      <p:cBhvr>
                                        <p:cTn id="31" dur="1" fill="hold">
                                          <p:stCondLst>
                                            <p:cond delay="0"/>
                                          </p:stCondLst>
                                        </p:cTn>
                                        <p:tgtEl>
                                          <p:spTgt spid="24602"/>
                                        </p:tgtEl>
                                        <p:attrNameLst>
                                          <p:attrName>style.visibility</p:attrName>
                                        </p:attrNameLst>
                                      </p:cBhvr>
                                      <p:to>
                                        <p:strVal val="visible"/>
                                      </p:to>
                                    </p:set>
                                    <p:animEffect transition="in" filter="fade">
                                      <p:cBhvr>
                                        <p:cTn id="32" dur="1000"/>
                                        <p:tgtEl>
                                          <p:spTgt spid="24602"/>
                                        </p:tgtEl>
                                      </p:cBhvr>
                                    </p:animEffect>
                                    <p:anim calcmode="lin" valueType="num">
                                      <p:cBhvr>
                                        <p:cTn id="33" dur="1000" fill="hold"/>
                                        <p:tgtEl>
                                          <p:spTgt spid="24602"/>
                                        </p:tgtEl>
                                        <p:attrNameLst>
                                          <p:attrName>ppt_x</p:attrName>
                                        </p:attrNameLst>
                                      </p:cBhvr>
                                      <p:tavLst>
                                        <p:tav tm="0">
                                          <p:val>
                                            <p:strVal val="#ppt_x"/>
                                          </p:val>
                                        </p:tav>
                                        <p:tav tm="100000">
                                          <p:val>
                                            <p:strVal val="#ppt_x"/>
                                          </p:val>
                                        </p:tav>
                                      </p:tavLst>
                                    </p:anim>
                                    <p:anim calcmode="lin" valueType="num">
                                      <p:cBhvr>
                                        <p:cTn id="34" dur="1000" fill="hold"/>
                                        <p:tgtEl>
                                          <p:spTgt spid="24602"/>
                                        </p:tgtEl>
                                        <p:attrNameLst>
                                          <p:attrName>ppt_y</p:attrName>
                                        </p:attrNameLst>
                                      </p:cBhvr>
                                      <p:tavLst>
                                        <p:tav tm="0">
                                          <p:val>
                                            <p:strVal val="#ppt_y+.1"/>
                                          </p:val>
                                        </p:tav>
                                        <p:tav tm="100000">
                                          <p:val>
                                            <p:strVal val="#ppt_y"/>
                                          </p:val>
                                        </p:tav>
                                      </p:tavLst>
                                    </p:anim>
                                  </p:childTnLst>
                                </p:cTn>
                              </p:par>
                              <p:par>
                                <p:cTn id="35" presetID="42" presetClass="entr" presetSubtype="0" fill="hold" grpId="0" nodeType="withEffect">
                                  <p:stCondLst>
                                    <p:cond delay="0"/>
                                  </p:stCondLst>
                                  <p:childTnLst>
                                    <p:set>
                                      <p:cBhvr>
                                        <p:cTn id="36" dur="1" fill="hold">
                                          <p:stCondLst>
                                            <p:cond delay="0"/>
                                          </p:stCondLst>
                                        </p:cTn>
                                        <p:tgtEl>
                                          <p:spTgt spid="24585"/>
                                        </p:tgtEl>
                                        <p:attrNameLst>
                                          <p:attrName>style.visibility</p:attrName>
                                        </p:attrNameLst>
                                      </p:cBhvr>
                                      <p:to>
                                        <p:strVal val="visible"/>
                                      </p:to>
                                    </p:set>
                                    <p:animEffect transition="in" filter="fade">
                                      <p:cBhvr>
                                        <p:cTn id="37" dur="1000"/>
                                        <p:tgtEl>
                                          <p:spTgt spid="24585"/>
                                        </p:tgtEl>
                                      </p:cBhvr>
                                    </p:animEffect>
                                    <p:anim calcmode="lin" valueType="num">
                                      <p:cBhvr>
                                        <p:cTn id="38" dur="1000" fill="hold"/>
                                        <p:tgtEl>
                                          <p:spTgt spid="24585"/>
                                        </p:tgtEl>
                                        <p:attrNameLst>
                                          <p:attrName>ppt_x</p:attrName>
                                        </p:attrNameLst>
                                      </p:cBhvr>
                                      <p:tavLst>
                                        <p:tav tm="0">
                                          <p:val>
                                            <p:strVal val="#ppt_x"/>
                                          </p:val>
                                        </p:tav>
                                        <p:tav tm="100000">
                                          <p:val>
                                            <p:strVal val="#ppt_x"/>
                                          </p:val>
                                        </p:tav>
                                      </p:tavLst>
                                    </p:anim>
                                    <p:anim calcmode="lin" valueType="num">
                                      <p:cBhvr>
                                        <p:cTn id="39" dur="1000" fill="hold"/>
                                        <p:tgtEl>
                                          <p:spTgt spid="24585"/>
                                        </p:tgtEl>
                                        <p:attrNameLst>
                                          <p:attrName>ppt_y</p:attrName>
                                        </p:attrNameLst>
                                      </p:cBhvr>
                                      <p:tavLst>
                                        <p:tav tm="0">
                                          <p:val>
                                            <p:strVal val="#ppt_y+.1"/>
                                          </p:val>
                                        </p:tav>
                                        <p:tav tm="100000">
                                          <p:val>
                                            <p:strVal val="#ppt_y"/>
                                          </p:val>
                                        </p:tav>
                                      </p:tavLst>
                                    </p:anim>
                                  </p:childTnLst>
                                </p:cTn>
                              </p:par>
                              <p:par>
                                <p:cTn id="40" presetID="42" presetClass="entr" presetSubtype="0" fill="hold" grpId="0" nodeType="withEffect">
                                  <p:stCondLst>
                                    <p:cond delay="0"/>
                                  </p:stCondLst>
                                  <p:childTnLst>
                                    <p:set>
                                      <p:cBhvr>
                                        <p:cTn id="41" dur="1" fill="hold">
                                          <p:stCondLst>
                                            <p:cond delay="0"/>
                                          </p:stCondLst>
                                        </p:cTn>
                                        <p:tgtEl>
                                          <p:spTgt spid="24586"/>
                                        </p:tgtEl>
                                        <p:attrNameLst>
                                          <p:attrName>style.visibility</p:attrName>
                                        </p:attrNameLst>
                                      </p:cBhvr>
                                      <p:to>
                                        <p:strVal val="visible"/>
                                      </p:to>
                                    </p:set>
                                    <p:animEffect transition="in" filter="fade">
                                      <p:cBhvr>
                                        <p:cTn id="42" dur="1000"/>
                                        <p:tgtEl>
                                          <p:spTgt spid="24586"/>
                                        </p:tgtEl>
                                      </p:cBhvr>
                                    </p:animEffect>
                                    <p:anim calcmode="lin" valueType="num">
                                      <p:cBhvr>
                                        <p:cTn id="43" dur="1000" fill="hold"/>
                                        <p:tgtEl>
                                          <p:spTgt spid="24586"/>
                                        </p:tgtEl>
                                        <p:attrNameLst>
                                          <p:attrName>ppt_x</p:attrName>
                                        </p:attrNameLst>
                                      </p:cBhvr>
                                      <p:tavLst>
                                        <p:tav tm="0">
                                          <p:val>
                                            <p:strVal val="#ppt_x"/>
                                          </p:val>
                                        </p:tav>
                                        <p:tav tm="100000">
                                          <p:val>
                                            <p:strVal val="#ppt_x"/>
                                          </p:val>
                                        </p:tav>
                                      </p:tavLst>
                                    </p:anim>
                                    <p:anim calcmode="lin" valueType="num">
                                      <p:cBhvr>
                                        <p:cTn id="44" dur="1000" fill="hold"/>
                                        <p:tgtEl>
                                          <p:spTgt spid="24586"/>
                                        </p:tgtEl>
                                        <p:attrNameLst>
                                          <p:attrName>ppt_y</p:attrName>
                                        </p:attrNameLst>
                                      </p:cBhvr>
                                      <p:tavLst>
                                        <p:tav tm="0">
                                          <p:val>
                                            <p:strVal val="#ppt_y+.1"/>
                                          </p:val>
                                        </p:tav>
                                        <p:tav tm="100000">
                                          <p:val>
                                            <p:strVal val="#ppt_y"/>
                                          </p:val>
                                        </p:tav>
                                      </p:tavLst>
                                    </p:anim>
                                  </p:childTnLst>
                                </p:cTn>
                              </p:par>
                              <p:par>
                                <p:cTn id="45" presetID="42" presetClass="entr" presetSubtype="0" fill="hold" grpId="0" nodeType="withEffect">
                                  <p:stCondLst>
                                    <p:cond delay="0"/>
                                  </p:stCondLst>
                                  <p:childTnLst>
                                    <p:set>
                                      <p:cBhvr>
                                        <p:cTn id="46" dur="1" fill="hold">
                                          <p:stCondLst>
                                            <p:cond delay="0"/>
                                          </p:stCondLst>
                                        </p:cTn>
                                        <p:tgtEl>
                                          <p:spTgt spid="24587"/>
                                        </p:tgtEl>
                                        <p:attrNameLst>
                                          <p:attrName>style.visibility</p:attrName>
                                        </p:attrNameLst>
                                      </p:cBhvr>
                                      <p:to>
                                        <p:strVal val="visible"/>
                                      </p:to>
                                    </p:set>
                                    <p:animEffect transition="in" filter="fade">
                                      <p:cBhvr>
                                        <p:cTn id="47" dur="1000"/>
                                        <p:tgtEl>
                                          <p:spTgt spid="24587"/>
                                        </p:tgtEl>
                                      </p:cBhvr>
                                    </p:animEffect>
                                    <p:anim calcmode="lin" valueType="num">
                                      <p:cBhvr>
                                        <p:cTn id="48" dur="1000" fill="hold"/>
                                        <p:tgtEl>
                                          <p:spTgt spid="24587"/>
                                        </p:tgtEl>
                                        <p:attrNameLst>
                                          <p:attrName>ppt_x</p:attrName>
                                        </p:attrNameLst>
                                      </p:cBhvr>
                                      <p:tavLst>
                                        <p:tav tm="0">
                                          <p:val>
                                            <p:strVal val="#ppt_x"/>
                                          </p:val>
                                        </p:tav>
                                        <p:tav tm="100000">
                                          <p:val>
                                            <p:strVal val="#ppt_x"/>
                                          </p:val>
                                        </p:tav>
                                      </p:tavLst>
                                    </p:anim>
                                    <p:anim calcmode="lin" valueType="num">
                                      <p:cBhvr>
                                        <p:cTn id="49" dur="1000" fill="hold"/>
                                        <p:tgtEl>
                                          <p:spTgt spid="24587"/>
                                        </p:tgtEl>
                                        <p:attrNameLst>
                                          <p:attrName>ppt_y</p:attrName>
                                        </p:attrNameLst>
                                      </p:cBhvr>
                                      <p:tavLst>
                                        <p:tav tm="0">
                                          <p:val>
                                            <p:strVal val="#ppt_y+.1"/>
                                          </p:val>
                                        </p:tav>
                                        <p:tav tm="100000">
                                          <p:val>
                                            <p:strVal val="#ppt_y"/>
                                          </p:val>
                                        </p:tav>
                                      </p:tavLst>
                                    </p:anim>
                                  </p:childTnLst>
                                </p:cTn>
                              </p:par>
                              <p:par>
                                <p:cTn id="50" presetID="42" presetClass="entr" presetSubtype="0" fill="hold" nodeType="withEffect">
                                  <p:stCondLst>
                                    <p:cond delay="0"/>
                                  </p:stCondLst>
                                  <p:childTnLst>
                                    <p:set>
                                      <p:cBhvr>
                                        <p:cTn id="51" dur="1" fill="hold">
                                          <p:stCondLst>
                                            <p:cond delay="0"/>
                                          </p:stCondLst>
                                        </p:cTn>
                                        <p:tgtEl>
                                          <p:spTgt spid="38915"/>
                                        </p:tgtEl>
                                        <p:attrNameLst>
                                          <p:attrName>style.visibility</p:attrName>
                                        </p:attrNameLst>
                                      </p:cBhvr>
                                      <p:to>
                                        <p:strVal val="visible"/>
                                      </p:to>
                                    </p:set>
                                    <p:animEffect transition="in" filter="fade">
                                      <p:cBhvr>
                                        <p:cTn id="52" dur="1000"/>
                                        <p:tgtEl>
                                          <p:spTgt spid="38915"/>
                                        </p:tgtEl>
                                      </p:cBhvr>
                                    </p:animEffect>
                                    <p:anim calcmode="lin" valueType="num">
                                      <p:cBhvr>
                                        <p:cTn id="53" dur="1000" fill="hold"/>
                                        <p:tgtEl>
                                          <p:spTgt spid="38915"/>
                                        </p:tgtEl>
                                        <p:attrNameLst>
                                          <p:attrName>ppt_x</p:attrName>
                                        </p:attrNameLst>
                                      </p:cBhvr>
                                      <p:tavLst>
                                        <p:tav tm="0">
                                          <p:val>
                                            <p:strVal val="#ppt_x"/>
                                          </p:val>
                                        </p:tav>
                                        <p:tav tm="100000">
                                          <p:val>
                                            <p:strVal val="#ppt_x"/>
                                          </p:val>
                                        </p:tav>
                                      </p:tavLst>
                                    </p:anim>
                                    <p:anim calcmode="lin" valueType="num">
                                      <p:cBhvr>
                                        <p:cTn id="54" dur="1000" fill="hold"/>
                                        <p:tgtEl>
                                          <p:spTgt spid="3891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24585" grpId="0" animBg="1"/>
      <p:bldP spid="24586" grpId="0" animBg="1"/>
      <p:bldP spid="24587" grpId="0" animBg="1"/>
      <p:bldP spid="24598" grpId="0" animBg="1"/>
      <p:bldP spid="24599" grpId="0" animBg="1"/>
      <p:bldP spid="24600" grpId="0" animBg="1"/>
      <p:bldP spid="24601" grpId="0" animBg="1"/>
      <p:bldP spid="24602"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TextBox 16"/>
          <p:cNvSpPr txBox="1"/>
          <p:nvPr/>
        </p:nvSpPr>
        <p:spPr>
          <a:xfrm>
            <a:off x="4124584" y="277378"/>
            <a:ext cx="6306065" cy="707886"/>
          </a:xfrm>
          <a:prstGeom prst="rect">
            <a:avLst/>
          </a:prstGeom>
          <a:noFill/>
        </p:spPr>
        <p:txBody>
          <a:bodyPr wrap="square" rtlCol="1">
            <a:spAutoFit/>
          </a:bodyPr>
          <a:lstStyle/>
          <a:p>
            <a:r>
              <a:rPr lang="he-IL" sz="4000" b="1" dirty="0">
                <a:latin typeface="Calibri" panose="020F0502020204030204" pitchFamily="34" charset="0"/>
                <a:cs typeface="Calibri" panose="020F0502020204030204" pitchFamily="34" charset="0"/>
              </a:rPr>
              <a:t>מסנן</a:t>
            </a:r>
          </a:p>
        </p:txBody>
      </p:sp>
      <p:sp>
        <p:nvSpPr>
          <p:cNvPr id="9" name="Text Placeholder 2"/>
          <p:cNvSpPr txBox="1">
            <a:spLocks/>
          </p:cNvSpPr>
          <p:nvPr/>
        </p:nvSpPr>
        <p:spPr bwMode="auto">
          <a:xfrm>
            <a:off x="1680519" y="1394494"/>
            <a:ext cx="8566857" cy="3436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0" indent="0" algn="ctr" rtl="1" eaLnBrk="1" fontAlgn="base" hangingPunct="1">
              <a:spcBef>
                <a:spcPct val="20000"/>
              </a:spcBef>
              <a:spcAft>
                <a:spcPct val="0"/>
              </a:spcAft>
              <a:buFont typeface="Arial" pitchFamily="34" charset="0"/>
              <a:buNone/>
              <a:defRPr sz="3200" kern="1200">
                <a:solidFill>
                  <a:schemeClr val="tx1">
                    <a:tint val="75000"/>
                  </a:schemeClr>
                </a:solidFill>
                <a:latin typeface="+mn-lt"/>
                <a:ea typeface="+mn-ea"/>
                <a:cs typeface="+mn-cs"/>
              </a:defRPr>
            </a:lvl1pPr>
            <a:lvl2pPr marL="457200" indent="0" algn="ctr" rtl="1" eaLnBrk="1" fontAlgn="base" hangingPunct="1">
              <a:spcBef>
                <a:spcPct val="20000"/>
              </a:spcBef>
              <a:spcAft>
                <a:spcPct val="0"/>
              </a:spcAft>
              <a:buFont typeface="Arial" pitchFamily="34" charset="0"/>
              <a:buNone/>
              <a:defRPr sz="2800" kern="1200">
                <a:solidFill>
                  <a:schemeClr val="tx1">
                    <a:tint val="75000"/>
                  </a:schemeClr>
                </a:solidFill>
                <a:latin typeface="+mn-lt"/>
                <a:ea typeface="+mn-ea"/>
                <a:cs typeface="+mn-cs"/>
              </a:defRPr>
            </a:lvl2pPr>
            <a:lvl3pPr marL="914400" indent="0" algn="ctr" rtl="1" eaLnBrk="1" fontAlgn="base" hangingPunct="1">
              <a:spcBef>
                <a:spcPct val="20000"/>
              </a:spcBef>
              <a:spcAft>
                <a:spcPct val="0"/>
              </a:spcAft>
              <a:buFont typeface="Arial" pitchFamily="34" charset="0"/>
              <a:buNone/>
              <a:defRPr sz="2400" kern="1200">
                <a:solidFill>
                  <a:schemeClr val="tx1">
                    <a:tint val="75000"/>
                  </a:schemeClr>
                </a:solidFill>
                <a:latin typeface="+mn-lt"/>
                <a:ea typeface="+mn-ea"/>
                <a:cs typeface="+mn-cs"/>
              </a:defRPr>
            </a:lvl3pPr>
            <a:lvl4pPr marL="1371600" indent="0" algn="ctr" rtl="1" eaLnBrk="1" fontAlgn="base" hangingPunct="1">
              <a:spcBef>
                <a:spcPct val="20000"/>
              </a:spcBef>
              <a:spcAft>
                <a:spcPct val="0"/>
              </a:spcAft>
              <a:buFont typeface="Arial" pitchFamily="34" charset="0"/>
              <a:buNone/>
              <a:defRPr sz="2000" kern="1200">
                <a:solidFill>
                  <a:schemeClr val="tx1">
                    <a:tint val="75000"/>
                  </a:schemeClr>
                </a:solidFill>
                <a:latin typeface="+mn-lt"/>
                <a:ea typeface="+mn-ea"/>
                <a:cs typeface="+mn-cs"/>
              </a:defRPr>
            </a:lvl4pPr>
            <a:lvl5pPr marL="1828800" indent="0" algn="ctr" rtl="1" eaLnBrk="1" fontAlgn="base" hangingPunct="1">
              <a:spcBef>
                <a:spcPct val="20000"/>
              </a:spcBef>
              <a:spcAft>
                <a:spcPct val="0"/>
              </a:spcAft>
              <a:buFont typeface="Arial" pitchFamily="34" charset="0"/>
              <a:buNone/>
              <a:defRPr sz="2000" kern="1200">
                <a:solidFill>
                  <a:schemeClr val="tx1">
                    <a:tint val="75000"/>
                  </a:schemeClr>
                </a:solidFill>
                <a:latin typeface="+mn-lt"/>
                <a:ea typeface="+mn-ea"/>
                <a:cs typeface="+mn-cs"/>
              </a:defRPr>
            </a:lvl5pPr>
            <a:lvl6pPr marL="2286000" indent="0" algn="ctr" defTabSz="914400" rtl="1"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1"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1"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1"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r"/>
            <a:r>
              <a:rPr lang="he-IL" altLang="he-IL" sz="2800" b="1" u="sng" dirty="0">
                <a:solidFill>
                  <a:schemeClr val="tx1"/>
                </a:solidFill>
                <a:latin typeface="Calibri" panose="020F0502020204030204" pitchFamily="34" charset="0"/>
                <a:cs typeface="Calibri" panose="020F0502020204030204" pitchFamily="34" charset="0"/>
              </a:rPr>
              <a:t>תפקיד </a:t>
            </a:r>
            <a:r>
              <a:rPr lang="he-IL" altLang="he-IL" sz="2800" b="1" u="sng" dirty="0" err="1" smtClean="0">
                <a:solidFill>
                  <a:schemeClr val="tx1"/>
                </a:solidFill>
                <a:latin typeface="Calibri" panose="020F0502020204030204" pitchFamily="34" charset="0"/>
                <a:cs typeface="Calibri" panose="020F0502020204030204" pitchFamily="34" charset="0"/>
              </a:rPr>
              <a:t>מהסנן</a:t>
            </a:r>
            <a:r>
              <a:rPr lang="he-IL" altLang="he-IL" sz="2800" b="1" u="sng" dirty="0" smtClean="0">
                <a:solidFill>
                  <a:schemeClr val="tx1"/>
                </a:solidFill>
                <a:latin typeface="Calibri" panose="020F0502020204030204" pitchFamily="34" charset="0"/>
                <a:cs typeface="Calibri" panose="020F0502020204030204" pitchFamily="34" charset="0"/>
              </a:rPr>
              <a:t> בספק:</a:t>
            </a:r>
          </a:p>
          <a:p>
            <a:pPr algn="r"/>
            <a:r>
              <a:rPr lang="he-IL" altLang="he-IL" sz="2400" dirty="0">
                <a:solidFill>
                  <a:schemeClr val="tx1"/>
                </a:solidFill>
                <a:latin typeface="Calibri" panose="020F0502020204030204" pitchFamily="34" charset="0"/>
                <a:cs typeface="Calibri" panose="020F0502020204030204" pitchFamily="34" charset="0"/>
              </a:rPr>
              <a:t>תפקידו של המסנן הוא להפוך את הגל הפועם לגל עם </a:t>
            </a:r>
            <a:r>
              <a:rPr lang="he-IL" altLang="he-IL" sz="2400" dirty="0" smtClean="0">
                <a:solidFill>
                  <a:schemeClr val="tx1"/>
                </a:solidFill>
                <a:latin typeface="Calibri" panose="020F0502020204030204" pitchFamily="34" charset="0"/>
                <a:cs typeface="Calibri" panose="020F0502020204030204" pitchFamily="34" charset="0"/>
              </a:rPr>
              <a:t>אדווה </a:t>
            </a:r>
            <a:r>
              <a:rPr lang="he-IL" altLang="he-IL" sz="2400" dirty="0">
                <a:solidFill>
                  <a:schemeClr val="tx1"/>
                </a:solidFill>
                <a:latin typeface="Calibri" panose="020F0502020204030204" pitchFamily="34" charset="0"/>
                <a:cs typeface="Calibri" panose="020F0502020204030204" pitchFamily="34" charset="0"/>
              </a:rPr>
              <a:t>(גלים קטנים</a:t>
            </a:r>
            <a:r>
              <a:rPr lang="he-IL" altLang="he-IL" sz="2400" dirty="0" smtClean="0">
                <a:solidFill>
                  <a:schemeClr val="tx1"/>
                </a:solidFill>
                <a:latin typeface="Calibri" panose="020F0502020204030204" pitchFamily="34" charset="0"/>
                <a:cs typeface="Calibri" panose="020F0502020204030204" pitchFamily="34" charset="0"/>
              </a:rPr>
              <a:t>).</a:t>
            </a:r>
          </a:p>
          <a:p>
            <a:pPr algn="r"/>
            <a:r>
              <a:rPr lang="he-IL" altLang="he-IL" sz="2400" dirty="0" smtClean="0">
                <a:solidFill>
                  <a:schemeClr val="tx1"/>
                </a:solidFill>
                <a:latin typeface="Calibri" panose="020F0502020204030204" pitchFamily="34" charset="0"/>
                <a:cs typeface="Calibri" panose="020F0502020204030204" pitchFamily="34" charset="0"/>
              </a:rPr>
              <a:t>המסנן </a:t>
            </a:r>
            <a:r>
              <a:rPr lang="he-IL" altLang="he-IL" sz="2400" dirty="0">
                <a:solidFill>
                  <a:schemeClr val="tx1"/>
                </a:solidFill>
                <a:latin typeface="Calibri" panose="020F0502020204030204" pitchFamily="34" charset="0"/>
                <a:cs typeface="Calibri" panose="020F0502020204030204" pitchFamily="34" charset="0"/>
              </a:rPr>
              <a:t>מבצע זאת ע"י נגד וקבל אלקטרוליטי המייצר מתח </a:t>
            </a:r>
          </a:p>
          <a:p>
            <a:pPr algn="r"/>
            <a:r>
              <a:rPr lang="en-US" altLang="he-IL" sz="2400" dirty="0" smtClean="0">
                <a:solidFill>
                  <a:schemeClr val="tx1"/>
                </a:solidFill>
                <a:latin typeface="Calibri" panose="020F0502020204030204" pitchFamily="34" charset="0"/>
                <a:cs typeface="Calibri" panose="020F0502020204030204" pitchFamily="34" charset="0"/>
              </a:rPr>
              <a:t>DC - RIPPLE</a:t>
            </a:r>
            <a:r>
              <a:rPr lang="he-IL" altLang="he-IL" sz="2400" dirty="0" smtClean="0">
                <a:solidFill>
                  <a:schemeClr val="tx1"/>
                </a:solidFill>
                <a:latin typeface="Calibri" panose="020F0502020204030204" pitchFamily="34" charset="0"/>
                <a:cs typeface="Calibri" panose="020F0502020204030204" pitchFamily="34" charset="0"/>
              </a:rPr>
              <a:t> עם </a:t>
            </a:r>
            <a:r>
              <a:rPr lang="he-IL" altLang="he-IL" sz="2400" dirty="0">
                <a:solidFill>
                  <a:schemeClr val="tx1"/>
                </a:solidFill>
                <a:latin typeface="Calibri" panose="020F0502020204030204" pitchFamily="34" charset="0"/>
                <a:cs typeface="Calibri" panose="020F0502020204030204" pitchFamily="34" charset="0"/>
              </a:rPr>
              <a:t>אדוות </a:t>
            </a:r>
            <a:r>
              <a:rPr lang="he-IL" altLang="he-IL" sz="2400" dirty="0" smtClean="0">
                <a:solidFill>
                  <a:schemeClr val="tx1"/>
                </a:solidFill>
                <a:latin typeface="Calibri" panose="020F0502020204030204" pitchFamily="34" charset="0"/>
                <a:cs typeface="Calibri" panose="020F0502020204030204" pitchFamily="34" charset="0"/>
              </a:rPr>
              <a:t>– כלומר </a:t>
            </a:r>
            <a:r>
              <a:rPr lang="he-IL" altLang="he-IL" sz="2400" dirty="0">
                <a:solidFill>
                  <a:schemeClr val="tx1"/>
                </a:solidFill>
                <a:latin typeface="Calibri" panose="020F0502020204030204" pitchFamily="34" charset="0"/>
                <a:cs typeface="Calibri" panose="020F0502020204030204" pitchFamily="34" charset="0"/>
              </a:rPr>
              <a:t>מתח </a:t>
            </a:r>
            <a:r>
              <a:rPr lang="en-US" altLang="he-IL" sz="2400" dirty="0" smtClean="0">
                <a:solidFill>
                  <a:schemeClr val="tx1"/>
                </a:solidFill>
                <a:latin typeface="Calibri" panose="020F0502020204030204" pitchFamily="34" charset="0"/>
                <a:cs typeface="Calibri" panose="020F0502020204030204" pitchFamily="34" charset="0"/>
              </a:rPr>
              <a:t> DC </a:t>
            </a:r>
            <a:r>
              <a:rPr lang="he-IL" altLang="he-IL" sz="2400" dirty="0">
                <a:solidFill>
                  <a:schemeClr val="tx1"/>
                </a:solidFill>
                <a:latin typeface="Calibri" panose="020F0502020204030204" pitchFamily="34" charset="0"/>
                <a:cs typeface="Calibri" panose="020F0502020204030204" pitchFamily="34" charset="0"/>
              </a:rPr>
              <a:t>רועש.</a:t>
            </a:r>
          </a:p>
          <a:p>
            <a:pPr>
              <a:buFontTx/>
              <a:buNone/>
            </a:pPr>
            <a:endParaRPr lang="he-IL" altLang="he-IL" sz="2800" dirty="0" smtClean="0">
              <a:latin typeface="Calibri" panose="020F0502020204030204" pitchFamily="34" charset="0"/>
              <a:cs typeface="Calibri" panose="020F0502020204030204" pitchFamily="34" charset="0"/>
            </a:endParaRPr>
          </a:p>
          <a:p>
            <a:pPr>
              <a:buFontTx/>
              <a:buNone/>
            </a:pPr>
            <a:r>
              <a:rPr lang="he-IL" altLang="he-IL" sz="2800" dirty="0" smtClean="0">
                <a:latin typeface="Calibri" panose="020F0502020204030204" pitchFamily="34" charset="0"/>
                <a:cs typeface="Calibri" panose="020F0502020204030204" pitchFamily="34" charset="0"/>
              </a:rPr>
              <a:t>   </a:t>
            </a:r>
          </a:p>
        </p:txBody>
      </p:sp>
      <p:sp>
        <p:nvSpPr>
          <p:cNvPr id="4" name="מלבן מעוגל 3"/>
          <p:cNvSpPr/>
          <p:nvPr/>
        </p:nvSpPr>
        <p:spPr>
          <a:xfrm>
            <a:off x="10551245" y="3679731"/>
            <a:ext cx="1440000" cy="628027"/>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sz="1800" dirty="0">
                <a:latin typeface="Calibri" panose="020F0502020204030204" pitchFamily="34" charset="0"/>
                <a:cs typeface="Calibri" panose="020F0502020204030204" pitchFamily="34" charset="0"/>
              </a:rPr>
              <a:t>מבנה הספק </a:t>
            </a:r>
            <a:r>
              <a:rPr lang="he-IL" sz="1800" dirty="0" err="1">
                <a:latin typeface="Calibri" panose="020F0502020204030204" pitchFamily="34" charset="0"/>
                <a:cs typeface="Calibri" panose="020F0502020204030204" pitchFamily="34" charset="0"/>
              </a:rPr>
              <a:t>כח</a:t>
            </a:r>
            <a:endParaRPr lang="he-IL" sz="18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1592710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1000"/>
                                        <p:tgtEl>
                                          <p:spTgt spid="9"/>
                                        </p:tgtEl>
                                      </p:cBhvr>
                                    </p:animEffect>
                                    <p:anim calcmode="lin" valueType="num">
                                      <p:cBhvr>
                                        <p:cTn id="8" dur="1000" fill="hold"/>
                                        <p:tgtEl>
                                          <p:spTgt spid="9"/>
                                        </p:tgtEl>
                                        <p:attrNameLst>
                                          <p:attrName>ppt_x</p:attrName>
                                        </p:attrNameLst>
                                      </p:cBhvr>
                                      <p:tavLst>
                                        <p:tav tm="0">
                                          <p:val>
                                            <p:strVal val="#ppt_x"/>
                                          </p:val>
                                        </p:tav>
                                        <p:tav tm="100000">
                                          <p:val>
                                            <p:strVal val="#ppt_x"/>
                                          </p:val>
                                        </p:tav>
                                      </p:tavLst>
                                    </p:anim>
                                    <p:anim calcmode="lin" valueType="num">
                                      <p:cBhvr>
                                        <p:cTn id="9" dur="1000" fill="hold"/>
                                        <p:tgtEl>
                                          <p:spTgt spid="9"/>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ChangeArrowheads="1"/>
          </p:cNvSpPr>
          <p:nvPr>
            <p:ph type="title"/>
          </p:nvPr>
        </p:nvSpPr>
        <p:spPr>
          <a:xfrm>
            <a:off x="4745573" y="194619"/>
            <a:ext cx="8229600" cy="792163"/>
          </a:xfrm>
        </p:spPr>
        <p:txBody>
          <a:bodyPr/>
          <a:lstStyle/>
          <a:p>
            <a:r>
              <a:rPr lang="he-IL" sz="3600" b="1" dirty="0">
                <a:latin typeface="Calibri" panose="020F0502020204030204" pitchFamily="34" charset="0"/>
                <a:cs typeface="Calibri" panose="020F0502020204030204" pitchFamily="34" charset="0"/>
              </a:rPr>
              <a:t>מבנה ספק הכוח</a:t>
            </a:r>
          </a:p>
        </p:txBody>
      </p:sp>
      <p:pic>
        <p:nvPicPr>
          <p:cNvPr id="14" name="Picture 1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934905" y="1707721"/>
            <a:ext cx="7204075" cy="3232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5" name="Rectangle 13"/>
          <p:cNvSpPr>
            <a:spLocks noChangeArrowheads="1"/>
          </p:cNvSpPr>
          <p:nvPr/>
        </p:nvSpPr>
        <p:spPr bwMode="auto">
          <a:xfrm>
            <a:off x="4170105" y="4050871"/>
            <a:ext cx="935037"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gn="r" rtl="1">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lgn="r" rtl="1">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lgn="r" rtl="1">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lgn="r" rtl="1">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lgn="r" rtl="1">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0"/>
              </a:spcBef>
              <a:buFontTx/>
              <a:buNone/>
            </a:pPr>
            <a:r>
              <a:rPr lang="he-IL" altLang="he-IL" sz="2400">
                <a:solidFill>
                  <a:srgbClr val="0000FF"/>
                </a:solidFill>
                <a:latin typeface="Calibri" panose="020F0502020204030204" pitchFamily="34" charset="0"/>
                <a:cs typeface="Calibri" panose="020F0502020204030204" pitchFamily="34" charset="0"/>
              </a:rPr>
              <a:t>מסנן</a:t>
            </a:r>
            <a:endParaRPr lang="en-US" altLang="he-IL" sz="2400">
              <a:solidFill>
                <a:srgbClr val="0000FF"/>
              </a:solidFill>
              <a:latin typeface="Calibri" panose="020F0502020204030204" pitchFamily="34" charset="0"/>
              <a:cs typeface="Calibri" panose="020F0502020204030204" pitchFamily="34" charset="0"/>
            </a:endParaRPr>
          </a:p>
        </p:txBody>
      </p:sp>
      <p:sp>
        <p:nvSpPr>
          <p:cNvPr id="16" name="Arc 21"/>
          <p:cNvSpPr>
            <a:spLocks/>
          </p:cNvSpPr>
          <p:nvPr/>
        </p:nvSpPr>
        <p:spPr bwMode="auto">
          <a:xfrm rot="16200000">
            <a:off x="4084380" y="3152346"/>
            <a:ext cx="215900" cy="190500"/>
          </a:xfrm>
          <a:custGeom>
            <a:avLst/>
            <a:gdLst>
              <a:gd name="T0" fmla="*/ 0 w 25362"/>
              <a:gd name="T1" fmla="*/ 2559553 h 43200"/>
              <a:gd name="T2" fmla="*/ 0 w 25362"/>
              <a:gd name="T3" fmla="*/ 500574045 h 43200"/>
              <a:gd name="T4" fmla="*/ 2147483646 w 25362"/>
              <a:gd name="T5" fmla="*/ 252782524 h 43200"/>
              <a:gd name="T6" fmla="*/ 0 60000 65536"/>
              <a:gd name="T7" fmla="*/ 0 60000 65536"/>
              <a:gd name="T8" fmla="*/ 0 60000 65536"/>
              <a:gd name="T9" fmla="*/ 0 w 25362"/>
              <a:gd name="T10" fmla="*/ 0 h 43200"/>
              <a:gd name="T11" fmla="*/ 25362 w 25362"/>
              <a:gd name="T12" fmla="*/ 43200 h 43200"/>
            </a:gdLst>
            <a:ahLst/>
            <a:cxnLst>
              <a:cxn ang="T6">
                <a:pos x="T0" y="T1"/>
              </a:cxn>
              <a:cxn ang="T7">
                <a:pos x="T2" y="T3"/>
              </a:cxn>
              <a:cxn ang="T8">
                <a:pos x="T4" y="T5"/>
              </a:cxn>
            </a:cxnLst>
            <a:rect l="T9" t="T10" r="T11" b="T12"/>
            <a:pathLst>
              <a:path w="25362" h="43200" fill="none" extrusionOk="0">
                <a:moveTo>
                  <a:pt x="0" y="330"/>
                </a:moveTo>
                <a:cubicBezTo>
                  <a:pt x="1241" y="110"/>
                  <a:pt x="2500" y="-1"/>
                  <a:pt x="3762" y="0"/>
                </a:cubicBezTo>
                <a:cubicBezTo>
                  <a:pt x="15691" y="0"/>
                  <a:pt x="25362" y="9670"/>
                  <a:pt x="25362" y="21600"/>
                </a:cubicBezTo>
                <a:cubicBezTo>
                  <a:pt x="25362" y="33529"/>
                  <a:pt x="15691" y="43200"/>
                  <a:pt x="3762" y="43200"/>
                </a:cubicBezTo>
                <a:cubicBezTo>
                  <a:pt x="2517" y="43200"/>
                  <a:pt x="1275" y="43092"/>
                  <a:pt x="50" y="42878"/>
                </a:cubicBezTo>
              </a:path>
              <a:path w="25362" h="43200" stroke="0" extrusionOk="0">
                <a:moveTo>
                  <a:pt x="0" y="330"/>
                </a:moveTo>
                <a:cubicBezTo>
                  <a:pt x="1241" y="110"/>
                  <a:pt x="2500" y="-1"/>
                  <a:pt x="3762" y="0"/>
                </a:cubicBezTo>
                <a:cubicBezTo>
                  <a:pt x="15691" y="0"/>
                  <a:pt x="25362" y="9670"/>
                  <a:pt x="25362" y="21600"/>
                </a:cubicBezTo>
                <a:cubicBezTo>
                  <a:pt x="25362" y="33529"/>
                  <a:pt x="15691" y="43200"/>
                  <a:pt x="3762" y="43200"/>
                </a:cubicBezTo>
                <a:cubicBezTo>
                  <a:pt x="2517" y="43200"/>
                  <a:pt x="1275" y="43092"/>
                  <a:pt x="50" y="42878"/>
                </a:cubicBezTo>
                <a:lnTo>
                  <a:pt x="3762" y="21600"/>
                </a:lnTo>
                <a:lnTo>
                  <a:pt x="0" y="330"/>
                </a:lnTo>
                <a:close/>
              </a:path>
            </a:pathLst>
          </a:custGeom>
          <a:noFill/>
          <a:ln w="38100">
            <a:solidFill>
              <a:srgbClr val="FF0000"/>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he-IL">
              <a:latin typeface="Calibri" panose="020F0502020204030204" pitchFamily="34" charset="0"/>
              <a:cs typeface="Calibri" panose="020F0502020204030204" pitchFamily="34" charset="0"/>
            </a:endParaRPr>
          </a:p>
        </p:txBody>
      </p:sp>
      <p:sp>
        <p:nvSpPr>
          <p:cNvPr id="17" name="Arc 22"/>
          <p:cNvSpPr>
            <a:spLocks/>
          </p:cNvSpPr>
          <p:nvPr/>
        </p:nvSpPr>
        <p:spPr bwMode="auto">
          <a:xfrm rot="16200000">
            <a:off x="4275674" y="3151552"/>
            <a:ext cx="215900" cy="192087"/>
          </a:xfrm>
          <a:custGeom>
            <a:avLst/>
            <a:gdLst>
              <a:gd name="T0" fmla="*/ 0 w 25362"/>
              <a:gd name="T1" fmla="*/ 2751531 h 43200"/>
              <a:gd name="T2" fmla="*/ 0 w 25362"/>
              <a:gd name="T3" fmla="*/ 543494044 h 43200"/>
              <a:gd name="T4" fmla="*/ 2147483646 w 25362"/>
              <a:gd name="T5" fmla="*/ 275182547 h 43200"/>
              <a:gd name="T6" fmla="*/ 0 60000 65536"/>
              <a:gd name="T7" fmla="*/ 0 60000 65536"/>
              <a:gd name="T8" fmla="*/ 0 60000 65536"/>
              <a:gd name="T9" fmla="*/ 0 w 25362"/>
              <a:gd name="T10" fmla="*/ 0 h 43200"/>
              <a:gd name="T11" fmla="*/ 25362 w 25362"/>
              <a:gd name="T12" fmla="*/ 43200 h 43200"/>
            </a:gdLst>
            <a:ahLst/>
            <a:cxnLst>
              <a:cxn ang="T6">
                <a:pos x="T0" y="T1"/>
              </a:cxn>
              <a:cxn ang="T7">
                <a:pos x="T2" y="T3"/>
              </a:cxn>
              <a:cxn ang="T8">
                <a:pos x="T4" y="T5"/>
              </a:cxn>
            </a:cxnLst>
            <a:rect l="T9" t="T10" r="T11" b="T12"/>
            <a:pathLst>
              <a:path w="25362" h="43200" fill="none" extrusionOk="0">
                <a:moveTo>
                  <a:pt x="0" y="330"/>
                </a:moveTo>
                <a:cubicBezTo>
                  <a:pt x="1241" y="110"/>
                  <a:pt x="2500" y="-1"/>
                  <a:pt x="3762" y="0"/>
                </a:cubicBezTo>
                <a:cubicBezTo>
                  <a:pt x="15691" y="0"/>
                  <a:pt x="25362" y="9670"/>
                  <a:pt x="25362" y="21600"/>
                </a:cubicBezTo>
                <a:cubicBezTo>
                  <a:pt x="25362" y="33529"/>
                  <a:pt x="15691" y="43200"/>
                  <a:pt x="3762" y="43200"/>
                </a:cubicBezTo>
                <a:cubicBezTo>
                  <a:pt x="2517" y="43200"/>
                  <a:pt x="1275" y="43092"/>
                  <a:pt x="50" y="42878"/>
                </a:cubicBezTo>
              </a:path>
              <a:path w="25362" h="43200" stroke="0" extrusionOk="0">
                <a:moveTo>
                  <a:pt x="0" y="330"/>
                </a:moveTo>
                <a:cubicBezTo>
                  <a:pt x="1241" y="110"/>
                  <a:pt x="2500" y="-1"/>
                  <a:pt x="3762" y="0"/>
                </a:cubicBezTo>
                <a:cubicBezTo>
                  <a:pt x="15691" y="0"/>
                  <a:pt x="25362" y="9670"/>
                  <a:pt x="25362" y="21600"/>
                </a:cubicBezTo>
                <a:cubicBezTo>
                  <a:pt x="25362" y="33529"/>
                  <a:pt x="15691" y="43200"/>
                  <a:pt x="3762" y="43200"/>
                </a:cubicBezTo>
                <a:cubicBezTo>
                  <a:pt x="2517" y="43200"/>
                  <a:pt x="1275" y="43092"/>
                  <a:pt x="50" y="42878"/>
                </a:cubicBezTo>
                <a:lnTo>
                  <a:pt x="3762" y="21600"/>
                </a:lnTo>
                <a:lnTo>
                  <a:pt x="0" y="330"/>
                </a:lnTo>
                <a:close/>
              </a:path>
            </a:pathLst>
          </a:custGeom>
          <a:noFill/>
          <a:ln w="38100">
            <a:solidFill>
              <a:srgbClr val="FF0000"/>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he-IL">
              <a:latin typeface="Calibri" panose="020F0502020204030204" pitchFamily="34" charset="0"/>
              <a:cs typeface="Calibri" panose="020F0502020204030204" pitchFamily="34" charset="0"/>
            </a:endParaRPr>
          </a:p>
        </p:txBody>
      </p:sp>
      <p:sp>
        <p:nvSpPr>
          <p:cNvPr id="18" name="Arc 23"/>
          <p:cNvSpPr>
            <a:spLocks/>
          </p:cNvSpPr>
          <p:nvPr/>
        </p:nvSpPr>
        <p:spPr bwMode="auto">
          <a:xfrm rot="16200000">
            <a:off x="4468555" y="3152346"/>
            <a:ext cx="215900" cy="190500"/>
          </a:xfrm>
          <a:custGeom>
            <a:avLst/>
            <a:gdLst>
              <a:gd name="T0" fmla="*/ 0 w 25362"/>
              <a:gd name="T1" fmla="*/ 2559553 h 43200"/>
              <a:gd name="T2" fmla="*/ 0 w 25362"/>
              <a:gd name="T3" fmla="*/ 500574045 h 43200"/>
              <a:gd name="T4" fmla="*/ 2147483646 w 25362"/>
              <a:gd name="T5" fmla="*/ 252782524 h 43200"/>
              <a:gd name="T6" fmla="*/ 0 60000 65536"/>
              <a:gd name="T7" fmla="*/ 0 60000 65536"/>
              <a:gd name="T8" fmla="*/ 0 60000 65536"/>
              <a:gd name="T9" fmla="*/ 0 w 25362"/>
              <a:gd name="T10" fmla="*/ 0 h 43200"/>
              <a:gd name="T11" fmla="*/ 25362 w 25362"/>
              <a:gd name="T12" fmla="*/ 43200 h 43200"/>
            </a:gdLst>
            <a:ahLst/>
            <a:cxnLst>
              <a:cxn ang="T6">
                <a:pos x="T0" y="T1"/>
              </a:cxn>
              <a:cxn ang="T7">
                <a:pos x="T2" y="T3"/>
              </a:cxn>
              <a:cxn ang="T8">
                <a:pos x="T4" y="T5"/>
              </a:cxn>
            </a:cxnLst>
            <a:rect l="T9" t="T10" r="T11" b="T12"/>
            <a:pathLst>
              <a:path w="25362" h="43200" fill="none" extrusionOk="0">
                <a:moveTo>
                  <a:pt x="0" y="330"/>
                </a:moveTo>
                <a:cubicBezTo>
                  <a:pt x="1241" y="110"/>
                  <a:pt x="2500" y="-1"/>
                  <a:pt x="3762" y="0"/>
                </a:cubicBezTo>
                <a:cubicBezTo>
                  <a:pt x="15691" y="0"/>
                  <a:pt x="25362" y="9670"/>
                  <a:pt x="25362" y="21600"/>
                </a:cubicBezTo>
                <a:cubicBezTo>
                  <a:pt x="25362" y="33529"/>
                  <a:pt x="15691" y="43200"/>
                  <a:pt x="3762" y="43200"/>
                </a:cubicBezTo>
                <a:cubicBezTo>
                  <a:pt x="2517" y="43200"/>
                  <a:pt x="1275" y="43092"/>
                  <a:pt x="50" y="42878"/>
                </a:cubicBezTo>
              </a:path>
              <a:path w="25362" h="43200" stroke="0" extrusionOk="0">
                <a:moveTo>
                  <a:pt x="0" y="330"/>
                </a:moveTo>
                <a:cubicBezTo>
                  <a:pt x="1241" y="110"/>
                  <a:pt x="2500" y="-1"/>
                  <a:pt x="3762" y="0"/>
                </a:cubicBezTo>
                <a:cubicBezTo>
                  <a:pt x="15691" y="0"/>
                  <a:pt x="25362" y="9670"/>
                  <a:pt x="25362" y="21600"/>
                </a:cubicBezTo>
                <a:cubicBezTo>
                  <a:pt x="25362" y="33529"/>
                  <a:pt x="15691" y="43200"/>
                  <a:pt x="3762" y="43200"/>
                </a:cubicBezTo>
                <a:cubicBezTo>
                  <a:pt x="2517" y="43200"/>
                  <a:pt x="1275" y="43092"/>
                  <a:pt x="50" y="42878"/>
                </a:cubicBezTo>
                <a:lnTo>
                  <a:pt x="3762" y="21600"/>
                </a:lnTo>
                <a:lnTo>
                  <a:pt x="0" y="330"/>
                </a:lnTo>
                <a:close/>
              </a:path>
            </a:pathLst>
          </a:custGeom>
          <a:noFill/>
          <a:ln w="38100">
            <a:solidFill>
              <a:srgbClr val="FF0000"/>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he-IL">
              <a:latin typeface="Calibri" panose="020F0502020204030204" pitchFamily="34" charset="0"/>
              <a:cs typeface="Calibri" panose="020F0502020204030204" pitchFamily="34" charset="0"/>
            </a:endParaRPr>
          </a:p>
        </p:txBody>
      </p:sp>
      <p:grpSp>
        <p:nvGrpSpPr>
          <p:cNvPr id="19" name="Group 43"/>
          <p:cNvGrpSpPr>
            <a:grpSpLocks/>
          </p:cNvGrpSpPr>
          <p:nvPr/>
        </p:nvGrpSpPr>
        <p:grpSpPr bwMode="auto">
          <a:xfrm>
            <a:off x="5130542" y="4292171"/>
            <a:ext cx="439738" cy="71438"/>
            <a:chOff x="3175" y="2112"/>
            <a:chExt cx="809" cy="145"/>
          </a:xfrm>
        </p:grpSpPr>
        <p:sp>
          <p:nvSpPr>
            <p:cNvPr id="20" name="Arc 44"/>
            <p:cNvSpPr>
              <a:spLocks/>
            </p:cNvSpPr>
            <p:nvPr/>
          </p:nvSpPr>
          <p:spPr bwMode="auto">
            <a:xfrm rot="-5400000">
              <a:off x="3248" y="2039"/>
              <a:ext cx="143" cy="289"/>
            </a:xfrm>
            <a:custGeom>
              <a:avLst/>
              <a:gdLst>
                <a:gd name="T0" fmla="*/ 0 w 25362"/>
                <a:gd name="T1" fmla="*/ 0 h 43200"/>
                <a:gd name="T2" fmla="*/ 0 w 25362"/>
                <a:gd name="T3" fmla="*/ 0 h 43200"/>
                <a:gd name="T4" fmla="*/ 0 w 25362"/>
                <a:gd name="T5" fmla="*/ 0 h 43200"/>
                <a:gd name="T6" fmla="*/ 0 60000 65536"/>
                <a:gd name="T7" fmla="*/ 0 60000 65536"/>
                <a:gd name="T8" fmla="*/ 0 60000 65536"/>
                <a:gd name="T9" fmla="*/ 0 w 25362"/>
                <a:gd name="T10" fmla="*/ 0 h 43200"/>
                <a:gd name="T11" fmla="*/ 25362 w 25362"/>
                <a:gd name="T12" fmla="*/ 43200 h 43200"/>
              </a:gdLst>
              <a:ahLst/>
              <a:cxnLst>
                <a:cxn ang="T6">
                  <a:pos x="T0" y="T1"/>
                </a:cxn>
                <a:cxn ang="T7">
                  <a:pos x="T2" y="T3"/>
                </a:cxn>
                <a:cxn ang="T8">
                  <a:pos x="T4" y="T5"/>
                </a:cxn>
              </a:cxnLst>
              <a:rect l="T9" t="T10" r="T11" b="T12"/>
              <a:pathLst>
                <a:path w="25362" h="43200" fill="none" extrusionOk="0">
                  <a:moveTo>
                    <a:pt x="0" y="330"/>
                  </a:moveTo>
                  <a:cubicBezTo>
                    <a:pt x="1241" y="110"/>
                    <a:pt x="2500" y="-1"/>
                    <a:pt x="3762" y="0"/>
                  </a:cubicBezTo>
                  <a:cubicBezTo>
                    <a:pt x="15691" y="0"/>
                    <a:pt x="25362" y="9670"/>
                    <a:pt x="25362" y="21600"/>
                  </a:cubicBezTo>
                  <a:cubicBezTo>
                    <a:pt x="25362" y="33529"/>
                    <a:pt x="15691" y="43200"/>
                    <a:pt x="3762" y="43200"/>
                  </a:cubicBezTo>
                  <a:cubicBezTo>
                    <a:pt x="2517" y="43200"/>
                    <a:pt x="1275" y="43092"/>
                    <a:pt x="50" y="42878"/>
                  </a:cubicBezTo>
                </a:path>
                <a:path w="25362" h="43200" stroke="0" extrusionOk="0">
                  <a:moveTo>
                    <a:pt x="0" y="330"/>
                  </a:moveTo>
                  <a:cubicBezTo>
                    <a:pt x="1241" y="110"/>
                    <a:pt x="2500" y="-1"/>
                    <a:pt x="3762" y="0"/>
                  </a:cubicBezTo>
                  <a:cubicBezTo>
                    <a:pt x="15691" y="0"/>
                    <a:pt x="25362" y="9670"/>
                    <a:pt x="25362" y="21600"/>
                  </a:cubicBezTo>
                  <a:cubicBezTo>
                    <a:pt x="25362" y="33529"/>
                    <a:pt x="15691" y="43200"/>
                    <a:pt x="3762" y="43200"/>
                  </a:cubicBezTo>
                  <a:cubicBezTo>
                    <a:pt x="2517" y="43200"/>
                    <a:pt x="1275" y="43092"/>
                    <a:pt x="50" y="42878"/>
                  </a:cubicBezTo>
                  <a:lnTo>
                    <a:pt x="3762" y="21600"/>
                  </a:lnTo>
                  <a:lnTo>
                    <a:pt x="0" y="330"/>
                  </a:lnTo>
                  <a:close/>
                </a:path>
              </a:pathLst>
            </a:custGeom>
            <a:noFill/>
            <a:ln w="38100">
              <a:solidFill>
                <a:srgbClr val="FF0000"/>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he-IL">
                <a:latin typeface="Calibri" panose="020F0502020204030204" pitchFamily="34" charset="0"/>
                <a:cs typeface="Calibri" panose="020F0502020204030204" pitchFamily="34" charset="0"/>
              </a:endParaRPr>
            </a:p>
          </p:txBody>
        </p:sp>
        <p:sp>
          <p:nvSpPr>
            <p:cNvPr id="21" name="Arc 45"/>
            <p:cNvSpPr>
              <a:spLocks/>
            </p:cNvSpPr>
            <p:nvPr/>
          </p:nvSpPr>
          <p:spPr bwMode="auto">
            <a:xfrm rot="-5400000">
              <a:off x="3767" y="2041"/>
              <a:ext cx="145" cy="288"/>
            </a:xfrm>
            <a:custGeom>
              <a:avLst/>
              <a:gdLst>
                <a:gd name="T0" fmla="*/ 0 w 21600"/>
                <a:gd name="T1" fmla="*/ 0 h 43193"/>
                <a:gd name="T2" fmla="*/ 0 w 21600"/>
                <a:gd name="T3" fmla="*/ 0 h 43193"/>
                <a:gd name="T4" fmla="*/ 0 w 21600"/>
                <a:gd name="T5" fmla="*/ 0 h 43193"/>
                <a:gd name="T6" fmla="*/ 0 60000 65536"/>
                <a:gd name="T7" fmla="*/ 0 60000 65536"/>
                <a:gd name="T8" fmla="*/ 0 60000 65536"/>
                <a:gd name="T9" fmla="*/ 0 w 21600"/>
                <a:gd name="T10" fmla="*/ 0 h 43193"/>
                <a:gd name="T11" fmla="*/ 21600 w 21600"/>
                <a:gd name="T12" fmla="*/ 43193 h 43193"/>
              </a:gdLst>
              <a:ahLst/>
              <a:cxnLst>
                <a:cxn ang="T6">
                  <a:pos x="T0" y="T1"/>
                </a:cxn>
                <a:cxn ang="T7">
                  <a:pos x="T2" y="T3"/>
                </a:cxn>
                <a:cxn ang="T8">
                  <a:pos x="T4" y="T5"/>
                </a:cxn>
              </a:cxnLst>
              <a:rect l="T9" t="T10" r="T11" b="T12"/>
              <a:pathLst>
                <a:path w="21600" h="43193" fill="none" extrusionOk="0">
                  <a:moveTo>
                    <a:pt x="-1" y="0"/>
                  </a:moveTo>
                  <a:cubicBezTo>
                    <a:pt x="11929" y="0"/>
                    <a:pt x="21600" y="9670"/>
                    <a:pt x="21600" y="21600"/>
                  </a:cubicBezTo>
                  <a:cubicBezTo>
                    <a:pt x="21600" y="33319"/>
                    <a:pt x="12254" y="42900"/>
                    <a:pt x="539" y="43193"/>
                  </a:cubicBezTo>
                </a:path>
                <a:path w="21600" h="43193" stroke="0" extrusionOk="0">
                  <a:moveTo>
                    <a:pt x="-1" y="0"/>
                  </a:moveTo>
                  <a:cubicBezTo>
                    <a:pt x="11929" y="0"/>
                    <a:pt x="21600" y="9670"/>
                    <a:pt x="21600" y="21600"/>
                  </a:cubicBezTo>
                  <a:cubicBezTo>
                    <a:pt x="21600" y="33319"/>
                    <a:pt x="12254" y="42900"/>
                    <a:pt x="539" y="43193"/>
                  </a:cubicBezTo>
                  <a:lnTo>
                    <a:pt x="0" y="21600"/>
                  </a:lnTo>
                  <a:lnTo>
                    <a:pt x="-1" y="0"/>
                  </a:lnTo>
                  <a:close/>
                </a:path>
              </a:pathLst>
            </a:custGeom>
            <a:noFill/>
            <a:ln w="38100">
              <a:solidFill>
                <a:srgbClr val="FF0000"/>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he-IL">
                <a:latin typeface="Calibri" panose="020F0502020204030204" pitchFamily="34" charset="0"/>
                <a:cs typeface="Calibri" panose="020F0502020204030204" pitchFamily="34" charset="0"/>
              </a:endParaRPr>
            </a:p>
          </p:txBody>
        </p:sp>
        <p:sp>
          <p:nvSpPr>
            <p:cNvPr id="22" name="Line 46"/>
            <p:cNvSpPr>
              <a:spLocks noChangeShapeType="1"/>
            </p:cNvSpPr>
            <p:nvPr/>
          </p:nvSpPr>
          <p:spPr bwMode="auto">
            <a:xfrm>
              <a:off x="3456" y="2256"/>
              <a:ext cx="240" cy="0"/>
            </a:xfrm>
            <a:prstGeom prst="line">
              <a:avLst/>
            </a:prstGeom>
            <a:noFill/>
            <a:ln w="38100">
              <a:solidFill>
                <a:srgbClr val="FF0000"/>
              </a:solidFill>
              <a:round/>
              <a:headEnd/>
              <a:tailEnd/>
            </a:ln>
            <a:extLst>
              <a:ext uri="{909E8E84-426E-40DD-AFC4-6F175D3DCCD1}">
                <a14:hiddenFill xmlns:a14="http://schemas.microsoft.com/office/drawing/2010/main">
                  <a:noFill/>
                </a14:hiddenFill>
              </a:ext>
            </a:extLst>
          </p:spPr>
          <p:txBody>
            <a:bodyPr wrap="none" anchor="ctr"/>
            <a:lstStyle/>
            <a:p>
              <a:endParaRPr lang="he-IL">
                <a:latin typeface="Calibri" panose="020F0502020204030204" pitchFamily="34" charset="0"/>
                <a:cs typeface="Calibri" panose="020F0502020204030204" pitchFamily="34" charset="0"/>
              </a:endParaRPr>
            </a:p>
          </p:txBody>
        </p:sp>
      </p:grpSp>
      <p:grpSp>
        <p:nvGrpSpPr>
          <p:cNvPr id="23" name="Group 47"/>
          <p:cNvGrpSpPr>
            <a:grpSpLocks/>
          </p:cNvGrpSpPr>
          <p:nvPr/>
        </p:nvGrpSpPr>
        <p:grpSpPr bwMode="auto">
          <a:xfrm>
            <a:off x="5744905" y="4292171"/>
            <a:ext cx="441325" cy="71438"/>
            <a:chOff x="3175" y="2112"/>
            <a:chExt cx="809" cy="145"/>
          </a:xfrm>
        </p:grpSpPr>
        <p:sp>
          <p:nvSpPr>
            <p:cNvPr id="24" name="Arc 48"/>
            <p:cNvSpPr>
              <a:spLocks/>
            </p:cNvSpPr>
            <p:nvPr/>
          </p:nvSpPr>
          <p:spPr bwMode="auto">
            <a:xfrm rot="-5400000">
              <a:off x="3248" y="2039"/>
              <a:ext cx="143" cy="289"/>
            </a:xfrm>
            <a:custGeom>
              <a:avLst/>
              <a:gdLst>
                <a:gd name="T0" fmla="*/ 0 w 25362"/>
                <a:gd name="T1" fmla="*/ 0 h 43200"/>
                <a:gd name="T2" fmla="*/ 0 w 25362"/>
                <a:gd name="T3" fmla="*/ 0 h 43200"/>
                <a:gd name="T4" fmla="*/ 0 w 25362"/>
                <a:gd name="T5" fmla="*/ 0 h 43200"/>
                <a:gd name="T6" fmla="*/ 0 60000 65536"/>
                <a:gd name="T7" fmla="*/ 0 60000 65536"/>
                <a:gd name="T8" fmla="*/ 0 60000 65536"/>
                <a:gd name="T9" fmla="*/ 0 w 25362"/>
                <a:gd name="T10" fmla="*/ 0 h 43200"/>
                <a:gd name="T11" fmla="*/ 25362 w 25362"/>
                <a:gd name="T12" fmla="*/ 43200 h 43200"/>
              </a:gdLst>
              <a:ahLst/>
              <a:cxnLst>
                <a:cxn ang="T6">
                  <a:pos x="T0" y="T1"/>
                </a:cxn>
                <a:cxn ang="T7">
                  <a:pos x="T2" y="T3"/>
                </a:cxn>
                <a:cxn ang="T8">
                  <a:pos x="T4" y="T5"/>
                </a:cxn>
              </a:cxnLst>
              <a:rect l="T9" t="T10" r="T11" b="T12"/>
              <a:pathLst>
                <a:path w="25362" h="43200" fill="none" extrusionOk="0">
                  <a:moveTo>
                    <a:pt x="0" y="330"/>
                  </a:moveTo>
                  <a:cubicBezTo>
                    <a:pt x="1241" y="110"/>
                    <a:pt x="2500" y="-1"/>
                    <a:pt x="3762" y="0"/>
                  </a:cubicBezTo>
                  <a:cubicBezTo>
                    <a:pt x="15691" y="0"/>
                    <a:pt x="25362" y="9670"/>
                    <a:pt x="25362" y="21600"/>
                  </a:cubicBezTo>
                  <a:cubicBezTo>
                    <a:pt x="25362" y="33529"/>
                    <a:pt x="15691" y="43200"/>
                    <a:pt x="3762" y="43200"/>
                  </a:cubicBezTo>
                  <a:cubicBezTo>
                    <a:pt x="2517" y="43200"/>
                    <a:pt x="1275" y="43092"/>
                    <a:pt x="50" y="42878"/>
                  </a:cubicBezTo>
                </a:path>
                <a:path w="25362" h="43200" stroke="0" extrusionOk="0">
                  <a:moveTo>
                    <a:pt x="0" y="330"/>
                  </a:moveTo>
                  <a:cubicBezTo>
                    <a:pt x="1241" y="110"/>
                    <a:pt x="2500" y="-1"/>
                    <a:pt x="3762" y="0"/>
                  </a:cubicBezTo>
                  <a:cubicBezTo>
                    <a:pt x="15691" y="0"/>
                    <a:pt x="25362" y="9670"/>
                    <a:pt x="25362" y="21600"/>
                  </a:cubicBezTo>
                  <a:cubicBezTo>
                    <a:pt x="25362" y="33529"/>
                    <a:pt x="15691" y="43200"/>
                    <a:pt x="3762" y="43200"/>
                  </a:cubicBezTo>
                  <a:cubicBezTo>
                    <a:pt x="2517" y="43200"/>
                    <a:pt x="1275" y="43092"/>
                    <a:pt x="50" y="42878"/>
                  </a:cubicBezTo>
                  <a:lnTo>
                    <a:pt x="3762" y="21600"/>
                  </a:lnTo>
                  <a:lnTo>
                    <a:pt x="0" y="330"/>
                  </a:lnTo>
                  <a:close/>
                </a:path>
              </a:pathLst>
            </a:custGeom>
            <a:noFill/>
            <a:ln w="38100">
              <a:solidFill>
                <a:srgbClr val="FF0000"/>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he-IL">
                <a:latin typeface="Calibri" panose="020F0502020204030204" pitchFamily="34" charset="0"/>
                <a:cs typeface="Calibri" panose="020F0502020204030204" pitchFamily="34" charset="0"/>
              </a:endParaRPr>
            </a:p>
          </p:txBody>
        </p:sp>
        <p:sp>
          <p:nvSpPr>
            <p:cNvPr id="25" name="Arc 49"/>
            <p:cNvSpPr>
              <a:spLocks/>
            </p:cNvSpPr>
            <p:nvPr/>
          </p:nvSpPr>
          <p:spPr bwMode="auto">
            <a:xfrm rot="-5400000">
              <a:off x="3767" y="2041"/>
              <a:ext cx="145" cy="288"/>
            </a:xfrm>
            <a:custGeom>
              <a:avLst/>
              <a:gdLst>
                <a:gd name="T0" fmla="*/ 0 w 21600"/>
                <a:gd name="T1" fmla="*/ 0 h 43193"/>
                <a:gd name="T2" fmla="*/ 0 w 21600"/>
                <a:gd name="T3" fmla="*/ 0 h 43193"/>
                <a:gd name="T4" fmla="*/ 0 w 21600"/>
                <a:gd name="T5" fmla="*/ 0 h 43193"/>
                <a:gd name="T6" fmla="*/ 0 60000 65536"/>
                <a:gd name="T7" fmla="*/ 0 60000 65536"/>
                <a:gd name="T8" fmla="*/ 0 60000 65536"/>
                <a:gd name="T9" fmla="*/ 0 w 21600"/>
                <a:gd name="T10" fmla="*/ 0 h 43193"/>
                <a:gd name="T11" fmla="*/ 21600 w 21600"/>
                <a:gd name="T12" fmla="*/ 43193 h 43193"/>
              </a:gdLst>
              <a:ahLst/>
              <a:cxnLst>
                <a:cxn ang="T6">
                  <a:pos x="T0" y="T1"/>
                </a:cxn>
                <a:cxn ang="T7">
                  <a:pos x="T2" y="T3"/>
                </a:cxn>
                <a:cxn ang="T8">
                  <a:pos x="T4" y="T5"/>
                </a:cxn>
              </a:cxnLst>
              <a:rect l="T9" t="T10" r="T11" b="T12"/>
              <a:pathLst>
                <a:path w="21600" h="43193" fill="none" extrusionOk="0">
                  <a:moveTo>
                    <a:pt x="-1" y="0"/>
                  </a:moveTo>
                  <a:cubicBezTo>
                    <a:pt x="11929" y="0"/>
                    <a:pt x="21600" y="9670"/>
                    <a:pt x="21600" y="21600"/>
                  </a:cubicBezTo>
                  <a:cubicBezTo>
                    <a:pt x="21600" y="33319"/>
                    <a:pt x="12254" y="42900"/>
                    <a:pt x="539" y="43193"/>
                  </a:cubicBezTo>
                </a:path>
                <a:path w="21600" h="43193" stroke="0" extrusionOk="0">
                  <a:moveTo>
                    <a:pt x="-1" y="0"/>
                  </a:moveTo>
                  <a:cubicBezTo>
                    <a:pt x="11929" y="0"/>
                    <a:pt x="21600" y="9670"/>
                    <a:pt x="21600" y="21600"/>
                  </a:cubicBezTo>
                  <a:cubicBezTo>
                    <a:pt x="21600" y="33319"/>
                    <a:pt x="12254" y="42900"/>
                    <a:pt x="539" y="43193"/>
                  </a:cubicBezTo>
                  <a:lnTo>
                    <a:pt x="0" y="21600"/>
                  </a:lnTo>
                  <a:lnTo>
                    <a:pt x="-1" y="0"/>
                  </a:lnTo>
                  <a:close/>
                </a:path>
              </a:pathLst>
            </a:custGeom>
            <a:noFill/>
            <a:ln w="38100">
              <a:solidFill>
                <a:srgbClr val="FF0000"/>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he-IL">
                <a:latin typeface="Calibri" panose="020F0502020204030204" pitchFamily="34" charset="0"/>
                <a:cs typeface="Calibri" panose="020F0502020204030204" pitchFamily="34" charset="0"/>
              </a:endParaRPr>
            </a:p>
          </p:txBody>
        </p:sp>
        <p:sp>
          <p:nvSpPr>
            <p:cNvPr id="26" name="Line 50"/>
            <p:cNvSpPr>
              <a:spLocks noChangeShapeType="1"/>
            </p:cNvSpPr>
            <p:nvPr/>
          </p:nvSpPr>
          <p:spPr bwMode="auto">
            <a:xfrm>
              <a:off x="3456" y="2256"/>
              <a:ext cx="240" cy="0"/>
            </a:xfrm>
            <a:prstGeom prst="line">
              <a:avLst/>
            </a:prstGeom>
            <a:noFill/>
            <a:ln w="38100">
              <a:solidFill>
                <a:srgbClr val="FF0000"/>
              </a:solidFill>
              <a:round/>
              <a:headEnd/>
              <a:tailEnd/>
            </a:ln>
            <a:extLst>
              <a:ext uri="{909E8E84-426E-40DD-AFC4-6F175D3DCCD1}">
                <a14:hiddenFill xmlns:a14="http://schemas.microsoft.com/office/drawing/2010/main">
                  <a:noFill/>
                </a14:hiddenFill>
              </a:ext>
            </a:extLst>
          </p:spPr>
          <p:txBody>
            <a:bodyPr wrap="none" anchor="ctr"/>
            <a:lstStyle/>
            <a:p>
              <a:endParaRPr lang="he-IL">
                <a:latin typeface="Calibri" panose="020F0502020204030204" pitchFamily="34" charset="0"/>
                <a:cs typeface="Calibri" panose="020F0502020204030204" pitchFamily="34" charset="0"/>
              </a:endParaRPr>
            </a:p>
          </p:txBody>
        </p:sp>
      </p:grpSp>
      <p:sp>
        <p:nvSpPr>
          <p:cNvPr id="27" name="Line 51"/>
          <p:cNvSpPr>
            <a:spLocks noChangeShapeType="1"/>
          </p:cNvSpPr>
          <p:nvPr/>
        </p:nvSpPr>
        <p:spPr bwMode="auto">
          <a:xfrm>
            <a:off x="5573455" y="4363609"/>
            <a:ext cx="166687" cy="0"/>
          </a:xfrm>
          <a:prstGeom prst="line">
            <a:avLst/>
          </a:prstGeom>
          <a:noFill/>
          <a:ln w="38100">
            <a:solidFill>
              <a:srgbClr val="FF0000"/>
            </a:solidFill>
            <a:round/>
            <a:headEnd/>
            <a:tailEnd/>
          </a:ln>
          <a:extLst>
            <a:ext uri="{909E8E84-426E-40DD-AFC4-6F175D3DCCD1}">
              <a14:hiddenFill xmlns:a14="http://schemas.microsoft.com/office/drawing/2010/main">
                <a:noFill/>
              </a14:hiddenFill>
            </a:ext>
          </a:extLst>
        </p:spPr>
        <p:txBody>
          <a:bodyPr wrap="none" anchor="ctr"/>
          <a:lstStyle/>
          <a:p>
            <a:endParaRPr lang="he-IL">
              <a:latin typeface="Calibri" panose="020F0502020204030204" pitchFamily="34" charset="0"/>
              <a:cs typeface="Calibri" panose="020F0502020204030204" pitchFamily="34" charset="0"/>
            </a:endParaRPr>
          </a:p>
        </p:txBody>
      </p:sp>
      <p:sp>
        <p:nvSpPr>
          <p:cNvPr id="28" name="Rectangle 22"/>
          <p:cNvSpPr>
            <a:spLocks noChangeArrowheads="1"/>
          </p:cNvSpPr>
          <p:nvPr/>
        </p:nvSpPr>
        <p:spPr bwMode="auto">
          <a:xfrm>
            <a:off x="4097080" y="3500009"/>
            <a:ext cx="1296987" cy="647700"/>
          </a:xfrm>
          <a:prstGeom prst="rect">
            <a:avLst/>
          </a:prstGeom>
          <a:noFill/>
          <a:ln w="57150">
            <a:solidFill>
              <a:srgbClr val="003366"/>
            </a:solidFill>
            <a:prstDash val="dash"/>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lgn="r" rtl="1">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lgn="r" rtl="1">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lgn="r" rtl="1">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lgn="r" rtl="1">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lgn="r" rtl="1">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he-IL" altLang="he-IL" sz="1800">
              <a:latin typeface="Calibri" panose="020F0502020204030204" pitchFamily="34" charset="0"/>
              <a:cs typeface="Calibri" panose="020F0502020204030204" pitchFamily="34" charset="0"/>
            </a:endParaRPr>
          </a:p>
        </p:txBody>
      </p:sp>
      <p:sp>
        <p:nvSpPr>
          <p:cNvPr id="29" name="מלבן מעוגל 28"/>
          <p:cNvSpPr/>
          <p:nvPr/>
        </p:nvSpPr>
        <p:spPr>
          <a:xfrm>
            <a:off x="10551245" y="3679731"/>
            <a:ext cx="1440000" cy="628027"/>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sz="1800" dirty="0">
                <a:latin typeface="Calibri" panose="020F0502020204030204" pitchFamily="34" charset="0"/>
                <a:cs typeface="Calibri" panose="020F0502020204030204" pitchFamily="34" charset="0"/>
              </a:rPr>
              <a:t>מבנה הספק </a:t>
            </a:r>
            <a:r>
              <a:rPr lang="he-IL" sz="1800" dirty="0" err="1">
                <a:latin typeface="Calibri" panose="020F0502020204030204" pitchFamily="34" charset="0"/>
                <a:cs typeface="Calibri" panose="020F0502020204030204" pitchFamily="34" charset="0"/>
              </a:rPr>
              <a:t>כח</a:t>
            </a:r>
            <a:endParaRPr lang="he-IL" sz="18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7152241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8"/>
                                        </p:tgtEl>
                                        <p:attrNameLst>
                                          <p:attrName>style.visibility</p:attrName>
                                        </p:attrNameLst>
                                      </p:cBhvr>
                                      <p:to>
                                        <p:strVal val="visible"/>
                                      </p:to>
                                    </p:set>
                                    <p:animEffect transition="in" filter="fade">
                                      <p:cBhvr>
                                        <p:cTn id="7" dur="1000"/>
                                        <p:tgtEl>
                                          <p:spTgt spid="28"/>
                                        </p:tgtEl>
                                      </p:cBhvr>
                                    </p:animEffect>
                                    <p:anim calcmode="lin" valueType="num">
                                      <p:cBhvr>
                                        <p:cTn id="8" dur="1000" fill="hold"/>
                                        <p:tgtEl>
                                          <p:spTgt spid="28"/>
                                        </p:tgtEl>
                                        <p:attrNameLst>
                                          <p:attrName>ppt_x</p:attrName>
                                        </p:attrNameLst>
                                      </p:cBhvr>
                                      <p:tavLst>
                                        <p:tav tm="0">
                                          <p:val>
                                            <p:strVal val="#ppt_x"/>
                                          </p:val>
                                        </p:tav>
                                        <p:tav tm="100000">
                                          <p:val>
                                            <p:strVal val="#ppt_x"/>
                                          </p:val>
                                        </p:tav>
                                      </p:tavLst>
                                    </p:anim>
                                    <p:anim calcmode="lin" valueType="num">
                                      <p:cBhvr>
                                        <p:cTn id="9" dur="1000" fill="hold"/>
                                        <p:tgtEl>
                                          <p:spTgt spid="28"/>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15"/>
                                        </p:tgtEl>
                                        <p:attrNameLst>
                                          <p:attrName>style.visibility</p:attrName>
                                        </p:attrNameLst>
                                      </p:cBhvr>
                                      <p:to>
                                        <p:strVal val="visible"/>
                                      </p:to>
                                    </p:set>
                                    <p:animEffect transition="in" filter="fade">
                                      <p:cBhvr>
                                        <p:cTn id="12" dur="1000"/>
                                        <p:tgtEl>
                                          <p:spTgt spid="15"/>
                                        </p:tgtEl>
                                      </p:cBhvr>
                                    </p:animEffect>
                                    <p:anim calcmode="lin" valueType="num">
                                      <p:cBhvr>
                                        <p:cTn id="13" dur="1000" fill="hold"/>
                                        <p:tgtEl>
                                          <p:spTgt spid="15"/>
                                        </p:tgtEl>
                                        <p:attrNameLst>
                                          <p:attrName>ppt_x</p:attrName>
                                        </p:attrNameLst>
                                      </p:cBhvr>
                                      <p:tavLst>
                                        <p:tav tm="0">
                                          <p:val>
                                            <p:strVal val="#ppt_x"/>
                                          </p:val>
                                        </p:tav>
                                        <p:tav tm="100000">
                                          <p:val>
                                            <p:strVal val="#ppt_x"/>
                                          </p:val>
                                        </p:tav>
                                      </p:tavLst>
                                    </p:anim>
                                    <p:anim calcmode="lin" valueType="num">
                                      <p:cBhvr>
                                        <p:cTn id="14" dur="1000" fill="hold"/>
                                        <p:tgtEl>
                                          <p:spTgt spid="15"/>
                                        </p:tgtEl>
                                        <p:attrNameLst>
                                          <p:attrName>ppt_y</p:attrName>
                                        </p:attrNameLst>
                                      </p:cBhvr>
                                      <p:tavLst>
                                        <p:tav tm="0">
                                          <p:val>
                                            <p:strVal val="#ppt_y+.1"/>
                                          </p:val>
                                        </p:tav>
                                        <p:tav tm="100000">
                                          <p:val>
                                            <p:strVal val="#ppt_y"/>
                                          </p:val>
                                        </p:tav>
                                      </p:tavLst>
                                    </p:anim>
                                  </p:childTnLst>
                                </p:cTn>
                              </p:par>
                              <p:par>
                                <p:cTn id="15" presetID="42" presetClass="entr" presetSubtype="0" fill="hold" grpId="0" nodeType="withEffect">
                                  <p:stCondLst>
                                    <p:cond delay="0"/>
                                  </p:stCondLst>
                                  <p:childTnLst>
                                    <p:set>
                                      <p:cBhvr>
                                        <p:cTn id="16" dur="1" fill="hold">
                                          <p:stCondLst>
                                            <p:cond delay="0"/>
                                          </p:stCondLst>
                                        </p:cTn>
                                        <p:tgtEl>
                                          <p:spTgt spid="16"/>
                                        </p:tgtEl>
                                        <p:attrNameLst>
                                          <p:attrName>style.visibility</p:attrName>
                                        </p:attrNameLst>
                                      </p:cBhvr>
                                      <p:to>
                                        <p:strVal val="visible"/>
                                      </p:to>
                                    </p:set>
                                    <p:animEffect transition="in" filter="fade">
                                      <p:cBhvr>
                                        <p:cTn id="17" dur="1000"/>
                                        <p:tgtEl>
                                          <p:spTgt spid="16"/>
                                        </p:tgtEl>
                                      </p:cBhvr>
                                    </p:animEffect>
                                    <p:anim calcmode="lin" valueType="num">
                                      <p:cBhvr>
                                        <p:cTn id="18" dur="1000" fill="hold"/>
                                        <p:tgtEl>
                                          <p:spTgt spid="16"/>
                                        </p:tgtEl>
                                        <p:attrNameLst>
                                          <p:attrName>ppt_x</p:attrName>
                                        </p:attrNameLst>
                                      </p:cBhvr>
                                      <p:tavLst>
                                        <p:tav tm="0">
                                          <p:val>
                                            <p:strVal val="#ppt_x"/>
                                          </p:val>
                                        </p:tav>
                                        <p:tav tm="100000">
                                          <p:val>
                                            <p:strVal val="#ppt_x"/>
                                          </p:val>
                                        </p:tav>
                                      </p:tavLst>
                                    </p:anim>
                                    <p:anim calcmode="lin" valueType="num">
                                      <p:cBhvr>
                                        <p:cTn id="19" dur="1000" fill="hold"/>
                                        <p:tgtEl>
                                          <p:spTgt spid="16"/>
                                        </p:tgtEl>
                                        <p:attrNameLst>
                                          <p:attrName>ppt_y</p:attrName>
                                        </p:attrNameLst>
                                      </p:cBhvr>
                                      <p:tavLst>
                                        <p:tav tm="0">
                                          <p:val>
                                            <p:strVal val="#ppt_y+.1"/>
                                          </p:val>
                                        </p:tav>
                                        <p:tav tm="100000">
                                          <p:val>
                                            <p:strVal val="#ppt_y"/>
                                          </p:val>
                                        </p:tav>
                                      </p:tavLst>
                                    </p:anim>
                                  </p:childTnLst>
                                </p:cTn>
                              </p:par>
                              <p:par>
                                <p:cTn id="20" presetID="42" presetClass="entr" presetSubtype="0" fill="hold" grpId="0" nodeType="withEffect">
                                  <p:stCondLst>
                                    <p:cond delay="0"/>
                                  </p:stCondLst>
                                  <p:childTnLst>
                                    <p:set>
                                      <p:cBhvr>
                                        <p:cTn id="21" dur="1" fill="hold">
                                          <p:stCondLst>
                                            <p:cond delay="0"/>
                                          </p:stCondLst>
                                        </p:cTn>
                                        <p:tgtEl>
                                          <p:spTgt spid="17"/>
                                        </p:tgtEl>
                                        <p:attrNameLst>
                                          <p:attrName>style.visibility</p:attrName>
                                        </p:attrNameLst>
                                      </p:cBhvr>
                                      <p:to>
                                        <p:strVal val="visible"/>
                                      </p:to>
                                    </p:set>
                                    <p:animEffect transition="in" filter="fade">
                                      <p:cBhvr>
                                        <p:cTn id="22" dur="1000"/>
                                        <p:tgtEl>
                                          <p:spTgt spid="17"/>
                                        </p:tgtEl>
                                      </p:cBhvr>
                                    </p:animEffect>
                                    <p:anim calcmode="lin" valueType="num">
                                      <p:cBhvr>
                                        <p:cTn id="23" dur="1000" fill="hold"/>
                                        <p:tgtEl>
                                          <p:spTgt spid="17"/>
                                        </p:tgtEl>
                                        <p:attrNameLst>
                                          <p:attrName>ppt_x</p:attrName>
                                        </p:attrNameLst>
                                      </p:cBhvr>
                                      <p:tavLst>
                                        <p:tav tm="0">
                                          <p:val>
                                            <p:strVal val="#ppt_x"/>
                                          </p:val>
                                        </p:tav>
                                        <p:tav tm="100000">
                                          <p:val>
                                            <p:strVal val="#ppt_x"/>
                                          </p:val>
                                        </p:tav>
                                      </p:tavLst>
                                    </p:anim>
                                    <p:anim calcmode="lin" valueType="num">
                                      <p:cBhvr>
                                        <p:cTn id="24" dur="1000" fill="hold"/>
                                        <p:tgtEl>
                                          <p:spTgt spid="17"/>
                                        </p:tgtEl>
                                        <p:attrNameLst>
                                          <p:attrName>ppt_y</p:attrName>
                                        </p:attrNameLst>
                                      </p:cBhvr>
                                      <p:tavLst>
                                        <p:tav tm="0">
                                          <p:val>
                                            <p:strVal val="#ppt_y+.1"/>
                                          </p:val>
                                        </p:tav>
                                        <p:tav tm="100000">
                                          <p:val>
                                            <p:strVal val="#ppt_y"/>
                                          </p:val>
                                        </p:tav>
                                      </p:tavLst>
                                    </p:anim>
                                  </p:childTnLst>
                                </p:cTn>
                              </p:par>
                              <p:par>
                                <p:cTn id="25" presetID="42" presetClass="entr" presetSubtype="0" fill="hold" grpId="0" nodeType="withEffect">
                                  <p:stCondLst>
                                    <p:cond delay="0"/>
                                  </p:stCondLst>
                                  <p:childTnLst>
                                    <p:set>
                                      <p:cBhvr>
                                        <p:cTn id="26" dur="1" fill="hold">
                                          <p:stCondLst>
                                            <p:cond delay="0"/>
                                          </p:stCondLst>
                                        </p:cTn>
                                        <p:tgtEl>
                                          <p:spTgt spid="18"/>
                                        </p:tgtEl>
                                        <p:attrNameLst>
                                          <p:attrName>style.visibility</p:attrName>
                                        </p:attrNameLst>
                                      </p:cBhvr>
                                      <p:to>
                                        <p:strVal val="visible"/>
                                      </p:to>
                                    </p:set>
                                    <p:animEffect transition="in" filter="fade">
                                      <p:cBhvr>
                                        <p:cTn id="27" dur="1000"/>
                                        <p:tgtEl>
                                          <p:spTgt spid="18"/>
                                        </p:tgtEl>
                                      </p:cBhvr>
                                    </p:animEffect>
                                    <p:anim calcmode="lin" valueType="num">
                                      <p:cBhvr>
                                        <p:cTn id="28" dur="1000" fill="hold"/>
                                        <p:tgtEl>
                                          <p:spTgt spid="18"/>
                                        </p:tgtEl>
                                        <p:attrNameLst>
                                          <p:attrName>ppt_x</p:attrName>
                                        </p:attrNameLst>
                                      </p:cBhvr>
                                      <p:tavLst>
                                        <p:tav tm="0">
                                          <p:val>
                                            <p:strVal val="#ppt_x"/>
                                          </p:val>
                                        </p:tav>
                                        <p:tav tm="100000">
                                          <p:val>
                                            <p:strVal val="#ppt_x"/>
                                          </p:val>
                                        </p:tav>
                                      </p:tavLst>
                                    </p:anim>
                                    <p:anim calcmode="lin" valueType="num">
                                      <p:cBhvr>
                                        <p:cTn id="29" dur="1000" fill="hold"/>
                                        <p:tgtEl>
                                          <p:spTgt spid="18"/>
                                        </p:tgtEl>
                                        <p:attrNameLst>
                                          <p:attrName>ppt_y</p:attrName>
                                        </p:attrNameLst>
                                      </p:cBhvr>
                                      <p:tavLst>
                                        <p:tav tm="0">
                                          <p:val>
                                            <p:strVal val="#ppt_y+.1"/>
                                          </p:val>
                                        </p:tav>
                                        <p:tav tm="100000">
                                          <p:val>
                                            <p:strVal val="#ppt_y"/>
                                          </p:val>
                                        </p:tav>
                                      </p:tavLst>
                                    </p:anim>
                                  </p:childTnLst>
                                </p:cTn>
                              </p:par>
                              <p:par>
                                <p:cTn id="30" presetID="42" presetClass="entr" presetSubtype="0" fill="hold" nodeType="withEffect">
                                  <p:stCondLst>
                                    <p:cond delay="0"/>
                                  </p:stCondLst>
                                  <p:childTnLst>
                                    <p:set>
                                      <p:cBhvr>
                                        <p:cTn id="31" dur="1" fill="hold">
                                          <p:stCondLst>
                                            <p:cond delay="0"/>
                                          </p:stCondLst>
                                        </p:cTn>
                                        <p:tgtEl>
                                          <p:spTgt spid="19"/>
                                        </p:tgtEl>
                                        <p:attrNameLst>
                                          <p:attrName>style.visibility</p:attrName>
                                        </p:attrNameLst>
                                      </p:cBhvr>
                                      <p:to>
                                        <p:strVal val="visible"/>
                                      </p:to>
                                    </p:set>
                                    <p:animEffect transition="in" filter="fade">
                                      <p:cBhvr>
                                        <p:cTn id="32" dur="1000"/>
                                        <p:tgtEl>
                                          <p:spTgt spid="19"/>
                                        </p:tgtEl>
                                      </p:cBhvr>
                                    </p:animEffect>
                                    <p:anim calcmode="lin" valueType="num">
                                      <p:cBhvr>
                                        <p:cTn id="33" dur="1000" fill="hold"/>
                                        <p:tgtEl>
                                          <p:spTgt spid="19"/>
                                        </p:tgtEl>
                                        <p:attrNameLst>
                                          <p:attrName>ppt_x</p:attrName>
                                        </p:attrNameLst>
                                      </p:cBhvr>
                                      <p:tavLst>
                                        <p:tav tm="0">
                                          <p:val>
                                            <p:strVal val="#ppt_x"/>
                                          </p:val>
                                        </p:tav>
                                        <p:tav tm="100000">
                                          <p:val>
                                            <p:strVal val="#ppt_x"/>
                                          </p:val>
                                        </p:tav>
                                      </p:tavLst>
                                    </p:anim>
                                    <p:anim calcmode="lin" valueType="num">
                                      <p:cBhvr>
                                        <p:cTn id="34" dur="1000" fill="hold"/>
                                        <p:tgtEl>
                                          <p:spTgt spid="19"/>
                                        </p:tgtEl>
                                        <p:attrNameLst>
                                          <p:attrName>ppt_y</p:attrName>
                                        </p:attrNameLst>
                                      </p:cBhvr>
                                      <p:tavLst>
                                        <p:tav tm="0">
                                          <p:val>
                                            <p:strVal val="#ppt_y+.1"/>
                                          </p:val>
                                        </p:tav>
                                        <p:tav tm="100000">
                                          <p:val>
                                            <p:strVal val="#ppt_y"/>
                                          </p:val>
                                        </p:tav>
                                      </p:tavLst>
                                    </p:anim>
                                  </p:childTnLst>
                                </p:cTn>
                              </p:par>
                              <p:par>
                                <p:cTn id="35" presetID="42" presetClass="entr" presetSubtype="0" fill="hold" nodeType="withEffect">
                                  <p:stCondLst>
                                    <p:cond delay="0"/>
                                  </p:stCondLst>
                                  <p:childTnLst>
                                    <p:set>
                                      <p:cBhvr>
                                        <p:cTn id="36" dur="1" fill="hold">
                                          <p:stCondLst>
                                            <p:cond delay="0"/>
                                          </p:stCondLst>
                                        </p:cTn>
                                        <p:tgtEl>
                                          <p:spTgt spid="23"/>
                                        </p:tgtEl>
                                        <p:attrNameLst>
                                          <p:attrName>style.visibility</p:attrName>
                                        </p:attrNameLst>
                                      </p:cBhvr>
                                      <p:to>
                                        <p:strVal val="visible"/>
                                      </p:to>
                                    </p:set>
                                    <p:animEffect transition="in" filter="fade">
                                      <p:cBhvr>
                                        <p:cTn id="37" dur="1000"/>
                                        <p:tgtEl>
                                          <p:spTgt spid="23"/>
                                        </p:tgtEl>
                                      </p:cBhvr>
                                    </p:animEffect>
                                    <p:anim calcmode="lin" valueType="num">
                                      <p:cBhvr>
                                        <p:cTn id="38" dur="1000" fill="hold"/>
                                        <p:tgtEl>
                                          <p:spTgt spid="23"/>
                                        </p:tgtEl>
                                        <p:attrNameLst>
                                          <p:attrName>ppt_x</p:attrName>
                                        </p:attrNameLst>
                                      </p:cBhvr>
                                      <p:tavLst>
                                        <p:tav tm="0">
                                          <p:val>
                                            <p:strVal val="#ppt_x"/>
                                          </p:val>
                                        </p:tav>
                                        <p:tav tm="100000">
                                          <p:val>
                                            <p:strVal val="#ppt_x"/>
                                          </p:val>
                                        </p:tav>
                                      </p:tavLst>
                                    </p:anim>
                                    <p:anim calcmode="lin" valueType="num">
                                      <p:cBhvr>
                                        <p:cTn id="39" dur="1000" fill="hold"/>
                                        <p:tgtEl>
                                          <p:spTgt spid="23"/>
                                        </p:tgtEl>
                                        <p:attrNameLst>
                                          <p:attrName>ppt_y</p:attrName>
                                        </p:attrNameLst>
                                      </p:cBhvr>
                                      <p:tavLst>
                                        <p:tav tm="0">
                                          <p:val>
                                            <p:strVal val="#ppt_y+.1"/>
                                          </p:val>
                                        </p:tav>
                                        <p:tav tm="100000">
                                          <p:val>
                                            <p:strVal val="#ppt_y"/>
                                          </p:val>
                                        </p:tav>
                                      </p:tavLst>
                                    </p:anim>
                                  </p:childTnLst>
                                </p:cTn>
                              </p:par>
                              <p:par>
                                <p:cTn id="40" presetID="42" presetClass="entr" presetSubtype="0" fill="hold" grpId="0" nodeType="withEffect">
                                  <p:stCondLst>
                                    <p:cond delay="0"/>
                                  </p:stCondLst>
                                  <p:childTnLst>
                                    <p:set>
                                      <p:cBhvr>
                                        <p:cTn id="41" dur="1" fill="hold">
                                          <p:stCondLst>
                                            <p:cond delay="0"/>
                                          </p:stCondLst>
                                        </p:cTn>
                                        <p:tgtEl>
                                          <p:spTgt spid="27"/>
                                        </p:tgtEl>
                                        <p:attrNameLst>
                                          <p:attrName>style.visibility</p:attrName>
                                        </p:attrNameLst>
                                      </p:cBhvr>
                                      <p:to>
                                        <p:strVal val="visible"/>
                                      </p:to>
                                    </p:set>
                                    <p:animEffect transition="in" filter="fade">
                                      <p:cBhvr>
                                        <p:cTn id="42" dur="1000"/>
                                        <p:tgtEl>
                                          <p:spTgt spid="27"/>
                                        </p:tgtEl>
                                      </p:cBhvr>
                                    </p:animEffect>
                                    <p:anim calcmode="lin" valueType="num">
                                      <p:cBhvr>
                                        <p:cTn id="43" dur="1000" fill="hold"/>
                                        <p:tgtEl>
                                          <p:spTgt spid="27"/>
                                        </p:tgtEl>
                                        <p:attrNameLst>
                                          <p:attrName>ppt_x</p:attrName>
                                        </p:attrNameLst>
                                      </p:cBhvr>
                                      <p:tavLst>
                                        <p:tav tm="0">
                                          <p:val>
                                            <p:strVal val="#ppt_x"/>
                                          </p:val>
                                        </p:tav>
                                        <p:tav tm="100000">
                                          <p:val>
                                            <p:strVal val="#ppt_x"/>
                                          </p:val>
                                        </p:tav>
                                      </p:tavLst>
                                    </p:anim>
                                    <p:anim calcmode="lin" valueType="num">
                                      <p:cBhvr>
                                        <p:cTn id="44" dur="1000" fill="hold"/>
                                        <p:tgtEl>
                                          <p:spTgt spid="27"/>
                                        </p:tgtEl>
                                        <p:attrNameLst>
                                          <p:attrName>ppt_y</p:attrName>
                                        </p:attrNameLst>
                                      </p:cBhvr>
                                      <p:tavLst>
                                        <p:tav tm="0">
                                          <p:val>
                                            <p:strVal val="#ppt_y+.1"/>
                                          </p:val>
                                        </p:tav>
                                        <p:tav tm="100000">
                                          <p:val>
                                            <p:strVal val="#ppt_y"/>
                                          </p:val>
                                        </p:tav>
                                      </p:tavLst>
                                    </p:anim>
                                  </p:childTnLst>
                                </p:cTn>
                              </p:par>
                              <p:par>
                                <p:cTn id="45" presetID="42" presetClass="entr" presetSubtype="0" fill="hold" nodeType="withEffect">
                                  <p:stCondLst>
                                    <p:cond delay="0"/>
                                  </p:stCondLst>
                                  <p:childTnLst>
                                    <p:set>
                                      <p:cBhvr>
                                        <p:cTn id="46" dur="1" fill="hold">
                                          <p:stCondLst>
                                            <p:cond delay="0"/>
                                          </p:stCondLst>
                                        </p:cTn>
                                        <p:tgtEl>
                                          <p:spTgt spid="14"/>
                                        </p:tgtEl>
                                        <p:attrNameLst>
                                          <p:attrName>style.visibility</p:attrName>
                                        </p:attrNameLst>
                                      </p:cBhvr>
                                      <p:to>
                                        <p:strVal val="visible"/>
                                      </p:to>
                                    </p:set>
                                    <p:animEffect transition="in" filter="fade">
                                      <p:cBhvr>
                                        <p:cTn id="47" dur="1000"/>
                                        <p:tgtEl>
                                          <p:spTgt spid="14"/>
                                        </p:tgtEl>
                                      </p:cBhvr>
                                    </p:animEffect>
                                    <p:anim calcmode="lin" valueType="num">
                                      <p:cBhvr>
                                        <p:cTn id="48" dur="1000" fill="hold"/>
                                        <p:tgtEl>
                                          <p:spTgt spid="14"/>
                                        </p:tgtEl>
                                        <p:attrNameLst>
                                          <p:attrName>ppt_x</p:attrName>
                                        </p:attrNameLst>
                                      </p:cBhvr>
                                      <p:tavLst>
                                        <p:tav tm="0">
                                          <p:val>
                                            <p:strVal val="#ppt_x"/>
                                          </p:val>
                                        </p:tav>
                                        <p:tav tm="100000">
                                          <p:val>
                                            <p:strVal val="#ppt_x"/>
                                          </p:val>
                                        </p:tav>
                                      </p:tavLst>
                                    </p:anim>
                                    <p:anim calcmode="lin" valueType="num">
                                      <p:cBhvr>
                                        <p:cTn id="49" dur="1000" fill="hold"/>
                                        <p:tgtEl>
                                          <p:spTgt spid="1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p:bldP spid="16" grpId="0" animBg="1"/>
      <p:bldP spid="17" grpId="0" animBg="1"/>
      <p:bldP spid="18" grpId="0" animBg="1"/>
      <p:bldP spid="27" grpId="0" animBg="1"/>
      <p:bldP spid="28"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TextBox 16"/>
          <p:cNvSpPr txBox="1"/>
          <p:nvPr/>
        </p:nvSpPr>
        <p:spPr>
          <a:xfrm>
            <a:off x="4124584" y="277378"/>
            <a:ext cx="6306065" cy="707886"/>
          </a:xfrm>
          <a:prstGeom prst="rect">
            <a:avLst/>
          </a:prstGeom>
          <a:noFill/>
        </p:spPr>
        <p:txBody>
          <a:bodyPr wrap="square" rtlCol="1">
            <a:spAutoFit/>
          </a:bodyPr>
          <a:lstStyle/>
          <a:p>
            <a:r>
              <a:rPr lang="he-IL" sz="4000" b="1" dirty="0" smtClean="0">
                <a:latin typeface="Calibri" panose="020F0502020204030204" pitchFamily="34" charset="0"/>
                <a:cs typeface="Calibri" panose="020F0502020204030204" pitchFamily="34" charset="0"/>
              </a:rPr>
              <a:t>סיכום ביניים</a:t>
            </a:r>
            <a:endParaRPr lang="he-IL" sz="4000" b="1" dirty="0">
              <a:latin typeface="Calibri" panose="020F0502020204030204" pitchFamily="34" charset="0"/>
              <a:cs typeface="Calibri" panose="020F0502020204030204" pitchFamily="34" charset="0"/>
            </a:endParaRPr>
          </a:p>
        </p:txBody>
      </p:sp>
      <p:sp>
        <p:nvSpPr>
          <p:cNvPr id="10" name="Text Box 4"/>
          <p:cNvSpPr txBox="1">
            <a:spLocks noChangeArrowheads="1"/>
          </p:cNvSpPr>
          <p:nvPr/>
        </p:nvSpPr>
        <p:spPr bwMode="auto">
          <a:xfrm>
            <a:off x="1785366" y="1428581"/>
            <a:ext cx="8366125" cy="954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spcBef>
                <a:spcPct val="50000"/>
              </a:spcBef>
            </a:pPr>
            <a:r>
              <a:rPr lang="he-IL" altLang="he-IL" sz="2800" dirty="0">
                <a:latin typeface="Calibri" panose="020F0502020204030204" pitchFamily="34" charset="0"/>
                <a:cs typeface="Calibri" panose="020F0502020204030204" pitchFamily="34" charset="0"/>
              </a:rPr>
              <a:t>ספק הכוח מורכב ממספר מעגלים: שנאי, מיישר, מסנן </a:t>
            </a:r>
            <a:r>
              <a:rPr lang="he-IL" altLang="he-IL" sz="2800" dirty="0" smtClean="0">
                <a:latin typeface="Calibri" panose="020F0502020204030204" pitchFamily="34" charset="0"/>
                <a:cs typeface="Calibri" panose="020F0502020204030204" pitchFamily="34" charset="0"/>
              </a:rPr>
              <a:t>ומייצב.</a:t>
            </a:r>
            <a:r>
              <a:rPr lang="en-US" altLang="he-IL" sz="2800" dirty="0" smtClean="0">
                <a:latin typeface="Calibri" panose="020F0502020204030204" pitchFamily="34" charset="0"/>
                <a:cs typeface="Calibri" panose="020F0502020204030204" pitchFamily="34" charset="0"/>
              </a:rPr>
              <a:t/>
            </a:r>
            <a:br>
              <a:rPr lang="en-US" altLang="he-IL" sz="2800" dirty="0" smtClean="0">
                <a:latin typeface="Calibri" panose="020F0502020204030204" pitchFamily="34" charset="0"/>
                <a:cs typeface="Calibri" panose="020F0502020204030204" pitchFamily="34" charset="0"/>
              </a:rPr>
            </a:br>
            <a:r>
              <a:rPr lang="he-IL" altLang="he-IL" sz="2800" dirty="0" smtClean="0">
                <a:latin typeface="Calibri" panose="020F0502020204030204" pitchFamily="34" charset="0"/>
                <a:cs typeface="Calibri" panose="020F0502020204030204" pitchFamily="34" charset="0"/>
              </a:rPr>
              <a:t>בנוסף </a:t>
            </a:r>
            <a:r>
              <a:rPr lang="he-IL" altLang="he-IL" sz="2800" dirty="0">
                <a:latin typeface="Calibri" panose="020F0502020204030204" pitchFamily="34" charset="0"/>
                <a:cs typeface="Calibri" panose="020F0502020204030204" pitchFamily="34" charset="0"/>
              </a:rPr>
              <a:t>לכך, קיים מעגל משוב.</a:t>
            </a:r>
          </a:p>
        </p:txBody>
      </p:sp>
      <p:sp>
        <p:nvSpPr>
          <p:cNvPr id="11" name="מלבן 10"/>
          <p:cNvSpPr/>
          <p:nvPr/>
        </p:nvSpPr>
        <p:spPr>
          <a:xfrm>
            <a:off x="7968976" y="2427839"/>
            <a:ext cx="2111475" cy="461665"/>
          </a:xfrm>
          <a:prstGeom prst="rect">
            <a:avLst/>
          </a:prstGeom>
        </p:spPr>
        <p:txBody>
          <a:bodyPr wrap="none">
            <a:spAutoFit/>
          </a:bodyPr>
          <a:lstStyle/>
          <a:p>
            <a:pPr>
              <a:defRPr/>
            </a:pPr>
            <a:r>
              <a:rPr lang="he-IL" sz="2400" dirty="0">
                <a:solidFill>
                  <a:srgbClr val="0070C0"/>
                </a:solidFill>
                <a:latin typeface="Calibri" panose="020F0502020204030204" pitchFamily="34" charset="0"/>
                <a:cs typeface="Calibri" panose="020F0502020204030204" pitchFamily="34" charset="0"/>
              </a:rPr>
              <a:t>ממה בנוי המסנן?</a:t>
            </a:r>
          </a:p>
        </p:txBody>
      </p:sp>
      <p:sp>
        <p:nvSpPr>
          <p:cNvPr id="12" name="מלבן 11"/>
          <p:cNvSpPr/>
          <p:nvPr/>
        </p:nvSpPr>
        <p:spPr>
          <a:xfrm>
            <a:off x="6971908" y="3305314"/>
            <a:ext cx="3108543" cy="461665"/>
          </a:xfrm>
          <a:prstGeom prst="rect">
            <a:avLst/>
          </a:prstGeom>
        </p:spPr>
        <p:txBody>
          <a:bodyPr wrap="none">
            <a:spAutoFit/>
          </a:bodyPr>
          <a:lstStyle/>
          <a:p>
            <a:pPr>
              <a:defRPr/>
            </a:pPr>
            <a:r>
              <a:rPr lang="he-IL" sz="2400" dirty="0">
                <a:solidFill>
                  <a:srgbClr val="0070C0"/>
                </a:solidFill>
                <a:latin typeface="Calibri" panose="020F0502020204030204" pitchFamily="34" charset="0"/>
                <a:cs typeface="Calibri" panose="020F0502020204030204" pitchFamily="34" charset="0"/>
              </a:rPr>
              <a:t>איזה סוגי מיישרים קיימים?</a:t>
            </a:r>
          </a:p>
        </p:txBody>
      </p:sp>
      <p:sp>
        <p:nvSpPr>
          <p:cNvPr id="14" name="מלבן 13"/>
          <p:cNvSpPr/>
          <p:nvPr/>
        </p:nvSpPr>
        <p:spPr>
          <a:xfrm>
            <a:off x="3984449" y="5383164"/>
            <a:ext cx="6096000" cy="954107"/>
          </a:xfrm>
          <a:prstGeom prst="rect">
            <a:avLst/>
          </a:prstGeom>
        </p:spPr>
        <p:txBody>
          <a:bodyPr>
            <a:spAutoFit/>
          </a:bodyPr>
          <a:lstStyle/>
          <a:p>
            <a:pPr>
              <a:spcBef>
                <a:spcPct val="50000"/>
              </a:spcBef>
            </a:pPr>
            <a:r>
              <a:rPr lang="he-IL" altLang="he-IL" sz="2800" dirty="0">
                <a:latin typeface="Calibri" panose="020F0502020204030204" pitchFamily="34" charset="0"/>
                <a:cs typeface="Calibri" panose="020F0502020204030204" pitchFamily="34" charset="0"/>
              </a:rPr>
              <a:t>בהמשך השיעור נמשיך ללמוד על מבנה הספק.</a:t>
            </a:r>
          </a:p>
        </p:txBody>
      </p:sp>
      <p:sp>
        <p:nvSpPr>
          <p:cNvPr id="7" name="Text Box 4"/>
          <p:cNvSpPr txBox="1">
            <a:spLocks noChangeArrowheads="1"/>
          </p:cNvSpPr>
          <p:nvPr/>
        </p:nvSpPr>
        <p:spPr bwMode="auto">
          <a:xfrm>
            <a:off x="1714326" y="2719874"/>
            <a:ext cx="8366125"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spcBef>
                <a:spcPct val="50000"/>
              </a:spcBef>
            </a:pPr>
            <a:r>
              <a:rPr lang="he-IL" altLang="he-IL" dirty="0" smtClean="0">
                <a:latin typeface="Calibri" panose="020F0502020204030204" pitchFamily="34" charset="0"/>
                <a:cs typeface="Calibri" panose="020F0502020204030204" pitchFamily="34" charset="0"/>
              </a:rPr>
              <a:t>קבל </a:t>
            </a:r>
            <a:r>
              <a:rPr lang="he-IL" altLang="he-IL" dirty="0">
                <a:latin typeface="Calibri" panose="020F0502020204030204" pitchFamily="34" charset="0"/>
                <a:cs typeface="Calibri" panose="020F0502020204030204" pitchFamily="34" charset="0"/>
              </a:rPr>
              <a:t>ונגד.</a:t>
            </a:r>
          </a:p>
        </p:txBody>
      </p:sp>
      <p:sp>
        <p:nvSpPr>
          <p:cNvPr id="8" name="מלבן 7"/>
          <p:cNvSpPr/>
          <p:nvPr/>
        </p:nvSpPr>
        <p:spPr>
          <a:xfrm>
            <a:off x="7970576" y="4227275"/>
            <a:ext cx="2109873" cy="461665"/>
          </a:xfrm>
          <a:prstGeom prst="rect">
            <a:avLst/>
          </a:prstGeom>
        </p:spPr>
        <p:txBody>
          <a:bodyPr wrap="none">
            <a:spAutoFit/>
          </a:bodyPr>
          <a:lstStyle/>
          <a:p>
            <a:pPr>
              <a:defRPr/>
            </a:pPr>
            <a:r>
              <a:rPr lang="he-IL" sz="2400" dirty="0" smtClean="0">
                <a:solidFill>
                  <a:srgbClr val="0070C0"/>
                </a:solidFill>
                <a:latin typeface="Calibri" panose="020F0502020204030204" pitchFamily="34" charset="0"/>
                <a:cs typeface="Calibri" panose="020F0502020204030204" pitchFamily="34" charset="0"/>
              </a:rPr>
              <a:t>מה תקפיד המסנן</a:t>
            </a:r>
          </a:p>
        </p:txBody>
      </p:sp>
      <p:sp>
        <p:nvSpPr>
          <p:cNvPr id="9" name="Text Box 4"/>
          <p:cNvSpPr txBox="1">
            <a:spLocks noChangeArrowheads="1"/>
          </p:cNvSpPr>
          <p:nvPr/>
        </p:nvSpPr>
        <p:spPr bwMode="auto">
          <a:xfrm>
            <a:off x="1714325" y="3641835"/>
            <a:ext cx="8366125"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spcBef>
                <a:spcPct val="50000"/>
              </a:spcBef>
            </a:pPr>
            <a:r>
              <a:rPr lang="he-IL" altLang="he-IL" dirty="0">
                <a:latin typeface="Calibri" panose="020F0502020204030204" pitchFamily="34" charset="0"/>
                <a:cs typeface="Calibri" panose="020F0502020204030204" pitchFamily="34" charset="0"/>
              </a:rPr>
              <a:t>מיישר דו דרכי וחד דרכי.</a:t>
            </a:r>
          </a:p>
        </p:txBody>
      </p:sp>
      <p:sp>
        <p:nvSpPr>
          <p:cNvPr id="13" name="Text Box 4"/>
          <p:cNvSpPr txBox="1">
            <a:spLocks noChangeArrowheads="1"/>
          </p:cNvSpPr>
          <p:nvPr/>
        </p:nvSpPr>
        <p:spPr bwMode="auto">
          <a:xfrm>
            <a:off x="1714324" y="4563796"/>
            <a:ext cx="8366125"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spcBef>
                <a:spcPct val="50000"/>
              </a:spcBef>
            </a:pPr>
            <a:r>
              <a:rPr lang="he-IL" altLang="he-IL" dirty="0">
                <a:latin typeface="Calibri" panose="020F0502020204030204" pitchFamily="34" charset="0"/>
                <a:cs typeface="Calibri" panose="020F0502020204030204" pitchFamily="34" charset="0"/>
              </a:rPr>
              <a:t>תפקידו של המסנן הוא להפוך את הגל הפועם לגל עם אדווה </a:t>
            </a:r>
            <a:r>
              <a:rPr lang="en-US" altLang="he-IL" dirty="0">
                <a:latin typeface="Calibri" panose="020F0502020204030204" pitchFamily="34" charset="0"/>
                <a:cs typeface="Calibri" panose="020F0502020204030204" pitchFamily="34" charset="0"/>
              </a:rPr>
              <a:t>RIPPLE.</a:t>
            </a:r>
          </a:p>
        </p:txBody>
      </p:sp>
    </p:spTree>
    <p:extLst>
      <p:ext uri="{BB962C8B-B14F-4D97-AF65-F5344CB8AC3E}">
        <p14:creationId xmlns:p14="http://schemas.microsoft.com/office/powerpoint/2010/main" val="22287368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42" presetClass="entr" presetSubtype="0" fill="hold" grpId="0" nodeType="clickEffect">
                                  <p:stCondLst>
                                    <p:cond delay="0"/>
                                  </p:stCondLst>
                                  <p:childTnLst>
                                    <p:set>
                                      <p:cBhvr>
                                        <p:cTn id="10" dur="1" fill="hold">
                                          <p:stCondLst>
                                            <p:cond delay="0"/>
                                          </p:stCondLst>
                                        </p:cTn>
                                        <p:tgtEl>
                                          <p:spTgt spid="11"/>
                                        </p:tgtEl>
                                        <p:attrNameLst>
                                          <p:attrName>style.visibility</p:attrName>
                                        </p:attrNameLst>
                                      </p:cBhvr>
                                      <p:to>
                                        <p:strVal val="visible"/>
                                      </p:to>
                                    </p:set>
                                    <p:animEffect transition="in" filter="fade">
                                      <p:cBhvr>
                                        <p:cTn id="11" dur="1000"/>
                                        <p:tgtEl>
                                          <p:spTgt spid="11"/>
                                        </p:tgtEl>
                                      </p:cBhvr>
                                    </p:animEffect>
                                    <p:anim calcmode="lin" valueType="num">
                                      <p:cBhvr>
                                        <p:cTn id="12" dur="1000" fill="hold"/>
                                        <p:tgtEl>
                                          <p:spTgt spid="11"/>
                                        </p:tgtEl>
                                        <p:attrNameLst>
                                          <p:attrName>ppt_x</p:attrName>
                                        </p:attrNameLst>
                                      </p:cBhvr>
                                      <p:tavLst>
                                        <p:tav tm="0">
                                          <p:val>
                                            <p:strVal val="#ppt_x"/>
                                          </p:val>
                                        </p:tav>
                                        <p:tav tm="100000">
                                          <p:val>
                                            <p:strVal val="#ppt_x"/>
                                          </p:val>
                                        </p:tav>
                                      </p:tavLst>
                                    </p:anim>
                                    <p:anim calcmode="lin" valueType="num">
                                      <p:cBhvr>
                                        <p:cTn id="13" dur="1000" fill="hold"/>
                                        <p:tgtEl>
                                          <p:spTgt spid="11"/>
                                        </p:tgtEl>
                                        <p:attrNameLst>
                                          <p:attrName>ppt_y</p:attrName>
                                        </p:attrNameLst>
                                      </p:cBhvr>
                                      <p:tavLst>
                                        <p:tav tm="0">
                                          <p:val>
                                            <p:strVal val="#ppt_y+.1"/>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42" presetClass="entr" presetSubtype="0" fill="hold" grpId="0" nodeType="clickEffect">
                                  <p:stCondLst>
                                    <p:cond delay="0"/>
                                  </p:stCondLst>
                                  <p:childTnLst>
                                    <p:set>
                                      <p:cBhvr>
                                        <p:cTn id="17" dur="1" fill="hold">
                                          <p:stCondLst>
                                            <p:cond delay="0"/>
                                          </p:stCondLst>
                                        </p:cTn>
                                        <p:tgtEl>
                                          <p:spTgt spid="7"/>
                                        </p:tgtEl>
                                        <p:attrNameLst>
                                          <p:attrName>style.visibility</p:attrName>
                                        </p:attrNameLst>
                                      </p:cBhvr>
                                      <p:to>
                                        <p:strVal val="visible"/>
                                      </p:to>
                                    </p:set>
                                    <p:animEffect transition="in" filter="fade">
                                      <p:cBhvr>
                                        <p:cTn id="18" dur="1000"/>
                                        <p:tgtEl>
                                          <p:spTgt spid="7"/>
                                        </p:tgtEl>
                                      </p:cBhvr>
                                    </p:animEffect>
                                    <p:anim calcmode="lin" valueType="num">
                                      <p:cBhvr>
                                        <p:cTn id="19" dur="1000" fill="hold"/>
                                        <p:tgtEl>
                                          <p:spTgt spid="7"/>
                                        </p:tgtEl>
                                        <p:attrNameLst>
                                          <p:attrName>ppt_x</p:attrName>
                                        </p:attrNameLst>
                                      </p:cBhvr>
                                      <p:tavLst>
                                        <p:tav tm="0">
                                          <p:val>
                                            <p:strVal val="#ppt_x"/>
                                          </p:val>
                                        </p:tav>
                                        <p:tav tm="100000">
                                          <p:val>
                                            <p:strVal val="#ppt_x"/>
                                          </p:val>
                                        </p:tav>
                                      </p:tavLst>
                                    </p:anim>
                                    <p:anim calcmode="lin" valueType="num">
                                      <p:cBhvr>
                                        <p:cTn id="20" dur="1000" fill="hold"/>
                                        <p:tgtEl>
                                          <p:spTgt spid="7"/>
                                        </p:tgtEl>
                                        <p:attrNameLst>
                                          <p:attrName>ppt_y</p:attrName>
                                        </p:attrNameLst>
                                      </p:cBhvr>
                                      <p:tavLst>
                                        <p:tav tm="0">
                                          <p:val>
                                            <p:strVal val="#ppt_y+.1"/>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42" presetClass="entr" presetSubtype="0" fill="hold" grpId="0" nodeType="clickEffect">
                                  <p:stCondLst>
                                    <p:cond delay="0"/>
                                  </p:stCondLst>
                                  <p:childTnLst>
                                    <p:set>
                                      <p:cBhvr>
                                        <p:cTn id="24" dur="1" fill="hold">
                                          <p:stCondLst>
                                            <p:cond delay="0"/>
                                          </p:stCondLst>
                                        </p:cTn>
                                        <p:tgtEl>
                                          <p:spTgt spid="12"/>
                                        </p:tgtEl>
                                        <p:attrNameLst>
                                          <p:attrName>style.visibility</p:attrName>
                                        </p:attrNameLst>
                                      </p:cBhvr>
                                      <p:to>
                                        <p:strVal val="visible"/>
                                      </p:to>
                                    </p:set>
                                    <p:animEffect transition="in" filter="fade">
                                      <p:cBhvr>
                                        <p:cTn id="25" dur="1000"/>
                                        <p:tgtEl>
                                          <p:spTgt spid="12"/>
                                        </p:tgtEl>
                                      </p:cBhvr>
                                    </p:animEffect>
                                    <p:anim calcmode="lin" valueType="num">
                                      <p:cBhvr>
                                        <p:cTn id="26" dur="1000" fill="hold"/>
                                        <p:tgtEl>
                                          <p:spTgt spid="12"/>
                                        </p:tgtEl>
                                        <p:attrNameLst>
                                          <p:attrName>ppt_x</p:attrName>
                                        </p:attrNameLst>
                                      </p:cBhvr>
                                      <p:tavLst>
                                        <p:tav tm="0">
                                          <p:val>
                                            <p:strVal val="#ppt_x"/>
                                          </p:val>
                                        </p:tav>
                                        <p:tav tm="100000">
                                          <p:val>
                                            <p:strVal val="#ppt_x"/>
                                          </p:val>
                                        </p:tav>
                                      </p:tavLst>
                                    </p:anim>
                                    <p:anim calcmode="lin" valueType="num">
                                      <p:cBhvr>
                                        <p:cTn id="27" dur="1000" fill="hold"/>
                                        <p:tgtEl>
                                          <p:spTgt spid="12"/>
                                        </p:tgtEl>
                                        <p:attrNameLst>
                                          <p:attrName>ppt_y</p:attrName>
                                        </p:attrNameLst>
                                      </p:cBhvr>
                                      <p:tavLst>
                                        <p:tav tm="0">
                                          <p:val>
                                            <p:strVal val="#ppt_y+.1"/>
                                          </p:val>
                                        </p:tav>
                                        <p:tav tm="100000">
                                          <p:val>
                                            <p:strVal val="#ppt_y"/>
                                          </p:val>
                                        </p:tav>
                                      </p:tavLst>
                                    </p:anim>
                                  </p:childTnLst>
                                </p:cTn>
                              </p:par>
                            </p:childTnLst>
                          </p:cTn>
                        </p:par>
                      </p:childTnLst>
                    </p:cTn>
                  </p:par>
                  <p:par>
                    <p:cTn id="28" fill="hold">
                      <p:stCondLst>
                        <p:cond delay="indefinite"/>
                      </p:stCondLst>
                      <p:childTnLst>
                        <p:par>
                          <p:cTn id="29" fill="hold">
                            <p:stCondLst>
                              <p:cond delay="0"/>
                            </p:stCondLst>
                            <p:childTnLst>
                              <p:par>
                                <p:cTn id="30" presetID="42" presetClass="entr" presetSubtype="0" fill="hold" grpId="0" nodeType="clickEffect">
                                  <p:stCondLst>
                                    <p:cond delay="0"/>
                                  </p:stCondLst>
                                  <p:childTnLst>
                                    <p:set>
                                      <p:cBhvr>
                                        <p:cTn id="31" dur="1" fill="hold">
                                          <p:stCondLst>
                                            <p:cond delay="0"/>
                                          </p:stCondLst>
                                        </p:cTn>
                                        <p:tgtEl>
                                          <p:spTgt spid="9"/>
                                        </p:tgtEl>
                                        <p:attrNameLst>
                                          <p:attrName>style.visibility</p:attrName>
                                        </p:attrNameLst>
                                      </p:cBhvr>
                                      <p:to>
                                        <p:strVal val="visible"/>
                                      </p:to>
                                    </p:set>
                                    <p:animEffect transition="in" filter="fade">
                                      <p:cBhvr>
                                        <p:cTn id="32" dur="1000"/>
                                        <p:tgtEl>
                                          <p:spTgt spid="9"/>
                                        </p:tgtEl>
                                      </p:cBhvr>
                                    </p:animEffect>
                                    <p:anim calcmode="lin" valueType="num">
                                      <p:cBhvr>
                                        <p:cTn id="33" dur="1000" fill="hold"/>
                                        <p:tgtEl>
                                          <p:spTgt spid="9"/>
                                        </p:tgtEl>
                                        <p:attrNameLst>
                                          <p:attrName>ppt_x</p:attrName>
                                        </p:attrNameLst>
                                      </p:cBhvr>
                                      <p:tavLst>
                                        <p:tav tm="0">
                                          <p:val>
                                            <p:strVal val="#ppt_x"/>
                                          </p:val>
                                        </p:tav>
                                        <p:tav tm="100000">
                                          <p:val>
                                            <p:strVal val="#ppt_x"/>
                                          </p:val>
                                        </p:tav>
                                      </p:tavLst>
                                    </p:anim>
                                    <p:anim calcmode="lin" valueType="num">
                                      <p:cBhvr>
                                        <p:cTn id="34" dur="1000" fill="hold"/>
                                        <p:tgtEl>
                                          <p:spTgt spid="9"/>
                                        </p:tgtEl>
                                        <p:attrNameLst>
                                          <p:attrName>ppt_y</p:attrName>
                                        </p:attrNameLst>
                                      </p:cBhvr>
                                      <p:tavLst>
                                        <p:tav tm="0">
                                          <p:val>
                                            <p:strVal val="#ppt_y+.1"/>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42" presetClass="entr" presetSubtype="0" fill="hold" grpId="0" nodeType="clickEffect">
                                  <p:stCondLst>
                                    <p:cond delay="0"/>
                                  </p:stCondLst>
                                  <p:childTnLst>
                                    <p:set>
                                      <p:cBhvr>
                                        <p:cTn id="38" dur="1" fill="hold">
                                          <p:stCondLst>
                                            <p:cond delay="0"/>
                                          </p:stCondLst>
                                        </p:cTn>
                                        <p:tgtEl>
                                          <p:spTgt spid="8"/>
                                        </p:tgtEl>
                                        <p:attrNameLst>
                                          <p:attrName>style.visibility</p:attrName>
                                        </p:attrNameLst>
                                      </p:cBhvr>
                                      <p:to>
                                        <p:strVal val="visible"/>
                                      </p:to>
                                    </p:set>
                                    <p:animEffect transition="in" filter="fade">
                                      <p:cBhvr>
                                        <p:cTn id="39" dur="1000"/>
                                        <p:tgtEl>
                                          <p:spTgt spid="8"/>
                                        </p:tgtEl>
                                      </p:cBhvr>
                                    </p:animEffect>
                                    <p:anim calcmode="lin" valueType="num">
                                      <p:cBhvr>
                                        <p:cTn id="40" dur="1000" fill="hold"/>
                                        <p:tgtEl>
                                          <p:spTgt spid="8"/>
                                        </p:tgtEl>
                                        <p:attrNameLst>
                                          <p:attrName>ppt_x</p:attrName>
                                        </p:attrNameLst>
                                      </p:cBhvr>
                                      <p:tavLst>
                                        <p:tav tm="0">
                                          <p:val>
                                            <p:strVal val="#ppt_x"/>
                                          </p:val>
                                        </p:tav>
                                        <p:tav tm="100000">
                                          <p:val>
                                            <p:strVal val="#ppt_x"/>
                                          </p:val>
                                        </p:tav>
                                      </p:tavLst>
                                    </p:anim>
                                    <p:anim calcmode="lin" valueType="num">
                                      <p:cBhvr>
                                        <p:cTn id="41" dur="1000" fill="hold"/>
                                        <p:tgtEl>
                                          <p:spTgt spid="8"/>
                                        </p:tgtEl>
                                        <p:attrNameLst>
                                          <p:attrName>ppt_y</p:attrName>
                                        </p:attrNameLst>
                                      </p:cBhvr>
                                      <p:tavLst>
                                        <p:tav tm="0">
                                          <p:val>
                                            <p:strVal val="#ppt_y+.1"/>
                                          </p:val>
                                        </p:tav>
                                        <p:tav tm="100000">
                                          <p:val>
                                            <p:strVal val="#ppt_y"/>
                                          </p:val>
                                        </p:tav>
                                      </p:tavLst>
                                    </p:anim>
                                  </p:childTnLst>
                                </p:cTn>
                              </p:par>
                            </p:childTnLst>
                          </p:cTn>
                        </p:par>
                      </p:childTnLst>
                    </p:cTn>
                  </p:par>
                  <p:par>
                    <p:cTn id="42" fill="hold">
                      <p:stCondLst>
                        <p:cond delay="indefinite"/>
                      </p:stCondLst>
                      <p:childTnLst>
                        <p:par>
                          <p:cTn id="43" fill="hold">
                            <p:stCondLst>
                              <p:cond delay="0"/>
                            </p:stCondLst>
                            <p:childTnLst>
                              <p:par>
                                <p:cTn id="44" presetID="42" presetClass="entr" presetSubtype="0" fill="hold" grpId="0" nodeType="clickEffect">
                                  <p:stCondLst>
                                    <p:cond delay="0"/>
                                  </p:stCondLst>
                                  <p:childTnLst>
                                    <p:set>
                                      <p:cBhvr>
                                        <p:cTn id="45" dur="1" fill="hold">
                                          <p:stCondLst>
                                            <p:cond delay="0"/>
                                          </p:stCondLst>
                                        </p:cTn>
                                        <p:tgtEl>
                                          <p:spTgt spid="13"/>
                                        </p:tgtEl>
                                        <p:attrNameLst>
                                          <p:attrName>style.visibility</p:attrName>
                                        </p:attrNameLst>
                                      </p:cBhvr>
                                      <p:to>
                                        <p:strVal val="visible"/>
                                      </p:to>
                                    </p:set>
                                    <p:animEffect transition="in" filter="fade">
                                      <p:cBhvr>
                                        <p:cTn id="46" dur="1000"/>
                                        <p:tgtEl>
                                          <p:spTgt spid="13"/>
                                        </p:tgtEl>
                                      </p:cBhvr>
                                    </p:animEffect>
                                    <p:anim calcmode="lin" valueType="num">
                                      <p:cBhvr>
                                        <p:cTn id="47" dur="1000" fill="hold"/>
                                        <p:tgtEl>
                                          <p:spTgt spid="13"/>
                                        </p:tgtEl>
                                        <p:attrNameLst>
                                          <p:attrName>ppt_x</p:attrName>
                                        </p:attrNameLst>
                                      </p:cBhvr>
                                      <p:tavLst>
                                        <p:tav tm="0">
                                          <p:val>
                                            <p:strVal val="#ppt_x"/>
                                          </p:val>
                                        </p:tav>
                                        <p:tav tm="100000">
                                          <p:val>
                                            <p:strVal val="#ppt_x"/>
                                          </p:val>
                                        </p:tav>
                                      </p:tavLst>
                                    </p:anim>
                                    <p:anim calcmode="lin" valueType="num">
                                      <p:cBhvr>
                                        <p:cTn id="48" dur="1000" fill="hold"/>
                                        <p:tgtEl>
                                          <p:spTgt spid="13"/>
                                        </p:tgtEl>
                                        <p:attrNameLst>
                                          <p:attrName>ppt_y</p:attrName>
                                        </p:attrNameLst>
                                      </p:cBhvr>
                                      <p:tavLst>
                                        <p:tav tm="0">
                                          <p:val>
                                            <p:strVal val="#ppt_y+.1"/>
                                          </p:val>
                                        </p:tav>
                                        <p:tav tm="100000">
                                          <p:val>
                                            <p:strVal val="#ppt_y"/>
                                          </p:val>
                                        </p:tav>
                                      </p:tavLst>
                                    </p:anim>
                                  </p:childTnLst>
                                </p:cTn>
                              </p:par>
                            </p:childTnLst>
                          </p:cTn>
                        </p:par>
                      </p:childTnLst>
                    </p:cTn>
                  </p:par>
                  <p:par>
                    <p:cTn id="49" fill="hold">
                      <p:stCondLst>
                        <p:cond delay="indefinite"/>
                      </p:stCondLst>
                      <p:childTnLst>
                        <p:par>
                          <p:cTn id="50" fill="hold">
                            <p:stCondLst>
                              <p:cond delay="0"/>
                            </p:stCondLst>
                            <p:childTnLst>
                              <p:par>
                                <p:cTn id="51" presetID="1" presetClass="entr" presetSubtype="0" fill="hold" grpId="0" nodeType="clickEffect">
                                  <p:stCondLst>
                                    <p:cond delay="0"/>
                                  </p:stCondLst>
                                  <p:childTnLst>
                                    <p:set>
                                      <p:cBhvr>
                                        <p:cTn id="52" dur="1" fill="hold">
                                          <p:stCondLst>
                                            <p:cond delay="0"/>
                                          </p:stCondLst>
                                        </p:cTn>
                                        <p:tgtEl>
                                          <p:spTgt spid="1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1" grpId="0"/>
      <p:bldP spid="12" grpId="0"/>
      <p:bldP spid="14" grpId="0"/>
      <p:bldP spid="7" grpId="0"/>
      <p:bldP spid="8" grpId="0"/>
      <p:bldP spid="9" grpId="0"/>
      <p:bldP spid="13"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TextBox 16"/>
          <p:cNvSpPr txBox="1"/>
          <p:nvPr/>
        </p:nvSpPr>
        <p:spPr>
          <a:xfrm>
            <a:off x="4124584" y="277378"/>
            <a:ext cx="6306065" cy="707886"/>
          </a:xfrm>
          <a:prstGeom prst="rect">
            <a:avLst/>
          </a:prstGeom>
          <a:noFill/>
        </p:spPr>
        <p:txBody>
          <a:bodyPr wrap="square" rtlCol="1">
            <a:spAutoFit/>
          </a:bodyPr>
          <a:lstStyle/>
          <a:p>
            <a:r>
              <a:rPr lang="he-IL" sz="4000" b="1" dirty="0">
                <a:latin typeface="Calibri" panose="020F0502020204030204" pitchFamily="34" charset="0"/>
                <a:cs typeface="Calibri" panose="020F0502020204030204" pitchFamily="34" charset="0"/>
              </a:rPr>
              <a:t>מייצב מתח</a:t>
            </a:r>
          </a:p>
        </p:txBody>
      </p:sp>
      <p:sp>
        <p:nvSpPr>
          <p:cNvPr id="9" name="Text Placeholder 2"/>
          <p:cNvSpPr txBox="1">
            <a:spLocks/>
          </p:cNvSpPr>
          <p:nvPr/>
        </p:nvSpPr>
        <p:spPr bwMode="auto">
          <a:xfrm>
            <a:off x="2446638" y="1394495"/>
            <a:ext cx="7800739" cy="10284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0" indent="0" algn="ctr" rtl="1" eaLnBrk="1" fontAlgn="base" hangingPunct="1">
              <a:spcBef>
                <a:spcPct val="20000"/>
              </a:spcBef>
              <a:spcAft>
                <a:spcPct val="0"/>
              </a:spcAft>
              <a:buFont typeface="Arial" pitchFamily="34" charset="0"/>
              <a:buNone/>
              <a:defRPr sz="3200" kern="1200">
                <a:solidFill>
                  <a:schemeClr val="tx1">
                    <a:tint val="75000"/>
                  </a:schemeClr>
                </a:solidFill>
                <a:latin typeface="+mn-lt"/>
                <a:ea typeface="+mn-ea"/>
                <a:cs typeface="+mn-cs"/>
              </a:defRPr>
            </a:lvl1pPr>
            <a:lvl2pPr marL="457200" indent="0" algn="ctr" rtl="1" eaLnBrk="1" fontAlgn="base" hangingPunct="1">
              <a:spcBef>
                <a:spcPct val="20000"/>
              </a:spcBef>
              <a:spcAft>
                <a:spcPct val="0"/>
              </a:spcAft>
              <a:buFont typeface="Arial" pitchFamily="34" charset="0"/>
              <a:buNone/>
              <a:defRPr sz="2800" kern="1200">
                <a:solidFill>
                  <a:schemeClr val="tx1">
                    <a:tint val="75000"/>
                  </a:schemeClr>
                </a:solidFill>
                <a:latin typeface="+mn-lt"/>
                <a:ea typeface="+mn-ea"/>
                <a:cs typeface="+mn-cs"/>
              </a:defRPr>
            </a:lvl2pPr>
            <a:lvl3pPr marL="914400" indent="0" algn="ctr" rtl="1" eaLnBrk="1" fontAlgn="base" hangingPunct="1">
              <a:spcBef>
                <a:spcPct val="20000"/>
              </a:spcBef>
              <a:spcAft>
                <a:spcPct val="0"/>
              </a:spcAft>
              <a:buFont typeface="Arial" pitchFamily="34" charset="0"/>
              <a:buNone/>
              <a:defRPr sz="2400" kern="1200">
                <a:solidFill>
                  <a:schemeClr val="tx1">
                    <a:tint val="75000"/>
                  </a:schemeClr>
                </a:solidFill>
                <a:latin typeface="+mn-lt"/>
                <a:ea typeface="+mn-ea"/>
                <a:cs typeface="+mn-cs"/>
              </a:defRPr>
            </a:lvl3pPr>
            <a:lvl4pPr marL="1371600" indent="0" algn="ctr" rtl="1" eaLnBrk="1" fontAlgn="base" hangingPunct="1">
              <a:spcBef>
                <a:spcPct val="20000"/>
              </a:spcBef>
              <a:spcAft>
                <a:spcPct val="0"/>
              </a:spcAft>
              <a:buFont typeface="Arial" pitchFamily="34" charset="0"/>
              <a:buNone/>
              <a:defRPr sz="2000" kern="1200">
                <a:solidFill>
                  <a:schemeClr val="tx1">
                    <a:tint val="75000"/>
                  </a:schemeClr>
                </a:solidFill>
                <a:latin typeface="+mn-lt"/>
                <a:ea typeface="+mn-ea"/>
                <a:cs typeface="+mn-cs"/>
              </a:defRPr>
            </a:lvl4pPr>
            <a:lvl5pPr marL="1828800" indent="0" algn="ctr" rtl="1" eaLnBrk="1" fontAlgn="base" hangingPunct="1">
              <a:spcBef>
                <a:spcPct val="20000"/>
              </a:spcBef>
              <a:spcAft>
                <a:spcPct val="0"/>
              </a:spcAft>
              <a:buFont typeface="Arial" pitchFamily="34" charset="0"/>
              <a:buNone/>
              <a:defRPr sz="2000" kern="1200">
                <a:solidFill>
                  <a:schemeClr val="tx1">
                    <a:tint val="75000"/>
                  </a:schemeClr>
                </a:solidFill>
                <a:latin typeface="+mn-lt"/>
                <a:ea typeface="+mn-ea"/>
                <a:cs typeface="+mn-cs"/>
              </a:defRPr>
            </a:lvl5pPr>
            <a:lvl6pPr marL="2286000" indent="0" algn="ctr" defTabSz="914400" rtl="1"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1"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1"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1"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r"/>
            <a:r>
              <a:rPr lang="he-IL" altLang="he-IL" sz="2400" dirty="0">
                <a:solidFill>
                  <a:schemeClr val="tx1"/>
                </a:solidFill>
                <a:latin typeface="Calibri" panose="020F0502020204030204" pitchFamily="34" charset="0"/>
                <a:cs typeface="Calibri" panose="020F0502020204030204" pitchFamily="34" charset="0"/>
              </a:rPr>
              <a:t>תפקידו של מייצב המתח הוא לקבל בכניסה </a:t>
            </a:r>
            <a:r>
              <a:rPr lang="he-IL" altLang="he-IL" sz="2400" dirty="0" smtClean="0">
                <a:solidFill>
                  <a:schemeClr val="tx1"/>
                </a:solidFill>
                <a:latin typeface="Calibri" panose="020F0502020204030204" pitchFamily="34" charset="0"/>
                <a:cs typeface="Calibri" panose="020F0502020204030204" pitchFamily="34" charset="0"/>
              </a:rPr>
              <a:t>את </a:t>
            </a:r>
            <a:r>
              <a:rPr lang="he-IL" altLang="he-IL" sz="2400" dirty="0">
                <a:solidFill>
                  <a:schemeClr val="tx1"/>
                </a:solidFill>
                <a:latin typeface="Calibri" panose="020F0502020204030204" pitchFamily="34" charset="0"/>
                <a:cs typeface="Calibri" panose="020F0502020204030204" pitchFamily="34" charset="0"/>
              </a:rPr>
              <a:t>הגל עם האדווה וליישר אותו למתח ישר</a:t>
            </a:r>
            <a:r>
              <a:rPr lang="he-IL" altLang="he-IL" sz="2400" dirty="0" smtClean="0">
                <a:solidFill>
                  <a:schemeClr val="tx1"/>
                </a:solidFill>
                <a:latin typeface="Calibri" panose="020F0502020204030204" pitchFamily="34" charset="0"/>
                <a:cs typeface="Calibri" panose="020F0502020204030204" pitchFamily="34" charset="0"/>
              </a:rPr>
              <a:t>.</a:t>
            </a:r>
          </a:p>
          <a:p>
            <a:pPr algn="r"/>
            <a:r>
              <a:rPr lang="he-IL" altLang="he-IL" sz="2400" dirty="0" smtClean="0">
                <a:solidFill>
                  <a:schemeClr val="tx1"/>
                </a:solidFill>
                <a:latin typeface="Calibri" panose="020F0502020204030204" pitchFamily="34" charset="0"/>
                <a:cs typeface="Calibri" panose="020F0502020204030204" pitchFamily="34" charset="0"/>
              </a:rPr>
              <a:t>מבנה ספק </a:t>
            </a:r>
            <a:r>
              <a:rPr lang="he-IL" altLang="he-IL" sz="2400" dirty="0" err="1" smtClean="0">
                <a:solidFill>
                  <a:schemeClr val="tx1"/>
                </a:solidFill>
                <a:latin typeface="Calibri" panose="020F0502020204030204" pitchFamily="34" charset="0"/>
                <a:cs typeface="Calibri" panose="020F0502020204030204" pitchFamily="34" charset="0"/>
              </a:rPr>
              <a:t>הכח</a:t>
            </a:r>
            <a:r>
              <a:rPr lang="he-IL" altLang="he-IL" sz="2400" dirty="0" smtClean="0">
                <a:solidFill>
                  <a:schemeClr val="tx1"/>
                </a:solidFill>
                <a:latin typeface="Calibri" panose="020F0502020204030204" pitchFamily="34" charset="0"/>
                <a:cs typeface="Calibri" panose="020F0502020204030204" pitchFamily="34" charset="0"/>
              </a:rPr>
              <a:t>:</a:t>
            </a:r>
            <a:endParaRPr lang="he-IL" altLang="he-IL" sz="2400" dirty="0">
              <a:solidFill>
                <a:schemeClr val="tx1"/>
              </a:solidFill>
              <a:latin typeface="Calibri" panose="020F0502020204030204" pitchFamily="34" charset="0"/>
              <a:cs typeface="Calibri" panose="020F0502020204030204" pitchFamily="34" charset="0"/>
            </a:endParaRPr>
          </a:p>
          <a:p>
            <a:pPr>
              <a:buFontTx/>
              <a:buNone/>
            </a:pPr>
            <a:endParaRPr lang="he-IL" altLang="he-IL" sz="2800" dirty="0" smtClean="0">
              <a:latin typeface="Calibri" panose="020F0502020204030204" pitchFamily="34" charset="0"/>
              <a:cs typeface="Calibri" panose="020F0502020204030204" pitchFamily="34" charset="0"/>
            </a:endParaRPr>
          </a:p>
          <a:p>
            <a:pPr>
              <a:buFontTx/>
              <a:buNone/>
            </a:pPr>
            <a:endParaRPr lang="he-IL" altLang="he-IL" sz="2800" dirty="0" smtClean="0">
              <a:latin typeface="Calibri" panose="020F0502020204030204" pitchFamily="34" charset="0"/>
              <a:cs typeface="Calibri" panose="020F0502020204030204" pitchFamily="34" charset="0"/>
            </a:endParaRPr>
          </a:p>
          <a:p>
            <a:pPr>
              <a:buFontTx/>
              <a:buNone/>
            </a:pPr>
            <a:r>
              <a:rPr lang="he-IL" altLang="he-IL" sz="2800" dirty="0" smtClean="0">
                <a:latin typeface="Calibri" panose="020F0502020204030204" pitchFamily="34" charset="0"/>
                <a:cs typeface="Calibri" panose="020F0502020204030204" pitchFamily="34" charset="0"/>
              </a:rPr>
              <a:t>  </a:t>
            </a:r>
          </a:p>
        </p:txBody>
      </p:sp>
      <p:pic>
        <p:nvPicPr>
          <p:cNvPr id="8" name="Picture 1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625987" y="2646750"/>
            <a:ext cx="7204075" cy="3232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 name="Rectangle 15"/>
          <p:cNvSpPr>
            <a:spLocks noChangeArrowheads="1"/>
          </p:cNvSpPr>
          <p:nvPr/>
        </p:nvSpPr>
        <p:spPr bwMode="auto">
          <a:xfrm>
            <a:off x="4724787" y="2422913"/>
            <a:ext cx="1397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gn="r" rtl="1">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lgn="r" rtl="1">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lgn="r" rtl="1">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lgn="r" rtl="1">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lgn="r" rtl="1">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0"/>
              </a:spcBef>
              <a:buFontTx/>
              <a:buNone/>
            </a:pPr>
            <a:r>
              <a:rPr lang="he-IL" altLang="he-IL" sz="2400">
                <a:solidFill>
                  <a:srgbClr val="0000FF"/>
                </a:solidFill>
                <a:latin typeface="Calibri" panose="020F0502020204030204" pitchFamily="34" charset="0"/>
                <a:cs typeface="Calibri" panose="020F0502020204030204" pitchFamily="34" charset="0"/>
              </a:rPr>
              <a:t>מייצב טורי</a:t>
            </a:r>
            <a:endParaRPr lang="en-US" altLang="he-IL" sz="2400">
              <a:solidFill>
                <a:srgbClr val="0000FF"/>
              </a:solidFill>
              <a:latin typeface="Calibri" panose="020F0502020204030204" pitchFamily="34" charset="0"/>
              <a:cs typeface="Calibri" panose="020F0502020204030204" pitchFamily="34" charset="0"/>
            </a:endParaRPr>
          </a:p>
        </p:txBody>
      </p:sp>
      <p:sp>
        <p:nvSpPr>
          <p:cNvPr id="12" name="Rectangle 18"/>
          <p:cNvSpPr>
            <a:spLocks noChangeArrowheads="1"/>
          </p:cNvSpPr>
          <p:nvPr/>
        </p:nvSpPr>
        <p:spPr bwMode="auto">
          <a:xfrm>
            <a:off x="6224943" y="3070613"/>
            <a:ext cx="1943161"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gn="r" rtl="1">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lgn="r" rtl="1">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lgn="r" rtl="1">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lgn="r" rtl="1">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lgn="r" rtl="1">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0"/>
              </a:spcBef>
              <a:buFontTx/>
              <a:buNone/>
            </a:pPr>
            <a:r>
              <a:rPr lang="he-IL" altLang="he-IL" sz="2400">
                <a:solidFill>
                  <a:srgbClr val="0000FF"/>
                </a:solidFill>
                <a:latin typeface="Calibri" panose="020F0502020204030204" pitchFamily="34" charset="0"/>
                <a:cs typeface="Calibri" panose="020F0502020204030204" pitchFamily="34" charset="0"/>
              </a:rPr>
              <a:t>מתח מוצא - </a:t>
            </a:r>
            <a:r>
              <a:rPr lang="en-US" altLang="he-IL" sz="2400">
                <a:solidFill>
                  <a:srgbClr val="0000FF"/>
                </a:solidFill>
                <a:latin typeface="Calibri" panose="020F0502020204030204" pitchFamily="34" charset="0"/>
                <a:cs typeface="Calibri" panose="020F0502020204030204" pitchFamily="34" charset="0"/>
              </a:rPr>
              <a:t>DC</a:t>
            </a:r>
          </a:p>
        </p:txBody>
      </p:sp>
      <p:grpSp>
        <p:nvGrpSpPr>
          <p:cNvPr id="13" name="Group 43"/>
          <p:cNvGrpSpPr>
            <a:grpSpLocks/>
          </p:cNvGrpSpPr>
          <p:nvPr/>
        </p:nvGrpSpPr>
        <p:grpSpPr bwMode="auto">
          <a:xfrm>
            <a:off x="3645287" y="3357950"/>
            <a:ext cx="439737" cy="71438"/>
            <a:chOff x="3175" y="2112"/>
            <a:chExt cx="809" cy="145"/>
          </a:xfrm>
        </p:grpSpPr>
        <p:sp>
          <p:nvSpPr>
            <p:cNvPr id="14" name="Arc 44"/>
            <p:cNvSpPr>
              <a:spLocks/>
            </p:cNvSpPr>
            <p:nvPr/>
          </p:nvSpPr>
          <p:spPr bwMode="auto">
            <a:xfrm rot="-5400000">
              <a:off x="3248" y="2039"/>
              <a:ext cx="143" cy="289"/>
            </a:xfrm>
            <a:custGeom>
              <a:avLst/>
              <a:gdLst>
                <a:gd name="T0" fmla="*/ 0 w 25362"/>
                <a:gd name="T1" fmla="*/ 0 h 43200"/>
                <a:gd name="T2" fmla="*/ 0 w 25362"/>
                <a:gd name="T3" fmla="*/ 0 h 43200"/>
                <a:gd name="T4" fmla="*/ 0 w 25362"/>
                <a:gd name="T5" fmla="*/ 0 h 43200"/>
                <a:gd name="T6" fmla="*/ 0 60000 65536"/>
                <a:gd name="T7" fmla="*/ 0 60000 65536"/>
                <a:gd name="T8" fmla="*/ 0 60000 65536"/>
                <a:gd name="T9" fmla="*/ 0 w 25362"/>
                <a:gd name="T10" fmla="*/ 0 h 43200"/>
                <a:gd name="T11" fmla="*/ 25362 w 25362"/>
                <a:gd name="T12" fmla="*/ 43200 h 43200"/>
              </a:gdLst>
              <a:ahLst/>
              <a:cxnLst>
                <a:cxn ang="T6">
                  <a:pos x="T0" y="T1"/>
                </a:cxn>
                <a:cxn ang="T7">
                  <a:pos x="T2" y="T3"/>
                </a:cxn>
                <a:cxn ang="T8">
                  <a:pos x="T4" y="T5"/>
                </a:cxn>
              </a:cxnLst>
              <a:rect l="T9" t="T10" r="T11" b="T12"/>
              <a:pathLst>
                <a:path w="25362" h="43200" fill="none" extrusionOk="0">
                  <a:moveTo>
                    <a:pt x="0" y="330"/>
                  </a:moveTo>
                  <a:cubicBezTo>
                    <a:pt x="1241" y="110"/>
                    <a:pt x="2500" y="-1"/>
                    <a:pt x="3762" y="0"/>
                  </a:cubicBezTo>
                  <a:cubicBezTo>
                    <a:pt x="15691" y="0"/>
                    <a:pt x="25362" y="9670"/>
                    <a:pt x="25362" y="21600"/>
                  </a:cubicBezTo>
                  <a:cubicBezTo>
                    <a:pt x="25362" y="33529"/>
                    <a:pt x="15691" y="43200"/>
                    <a:pt x="3762" y="43200"/>
                  </a:cubicBezTo>
                  <a:cubicBezTo>
                    <a:pt x="2517" y="43200"/>
                    <a:pt x="1275" y="43092"/>
                    <a:pt x="50" y="42878"/>
                  </a:cubicBezTo>
                </a:path>
                <a:path w="25362" h="43200" stroke="0" extrusionOk="0">
                  <a:moveTo>
                    <a:pt x="0" y="330"/>
                  </a:moveTo>
                  <a:cubicBezTo>
                    <a:pt x="1241" y="110"/>
                    <a:pt x="2500" y="-1"/>
                    <a:pt x="3762" y="0"/>
                  </a:cubicBezTo>
                  <a:cubicBezTo>
                    <a:pt x="15691" y="0"/>
                    <a:pt x="25362" y="9670"/>
                    <a:pt x="25362" y="21600"/>
                  </a:cubicBezTo>
                  <a:cubicBezTo>
                    <a:pt x="25362" y="33529"/>
                    <a:pt x="15691" y="43200"/>
                    <a:pt x="3762" y="43200"/>
                  </a:cubicBezTo>
                  <a:cubicBezTo>
                    <a:pt x="2517" y="43200"/>
                    <a:pt x="1275" y="43092"/>
                    <a:pt x="50" y="42878"/>
                  </a:cubicBezTo>
                  <a:lnTo>
                    <a:pt x="3762" y="21600"/>
                  </a:lnTo>
                  <a:lnTo>
                    <a:pt x="0" y="330"/>
                  </a:lnTo>
                  <a:close/>
                </a:path>
              </a:pathLst>
            </a:custGeom>
            <a:noFill/>
            <a:ln w="38100">
              <a:solidFill>
                <a:srgbClr val="FF0000"/>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he-IL">
                <a:latin typeface="Calibri" panose="020F0502020204030204" pitchFamily="34" charset="0"/>
                <a:cs typeface="Calibri" panose="020F0502020204030204" pitchFamily="34" charset="0"/>
              </a:endParaRPr>
            </a:p>
          </p:txBody>
        </p:sp>
        <p:sp>
          <p:nvSpPr>
            <p:cNvPr id="15" name="Arc 45"/>
            <p:cNvSpPr>
              <a:spLocks/>
            </p:cNvSpPr>
            <p:nvPr/>
          </p:nvSpPr>
          <p:spPr bwMode="auto">
            <a:xfrm rot="-5400000">
              <a:off x="3767" y="2041"/>
              <a:ext cx="145" cy="288"/>
            </a:xfrm>
            <a:custGeom>
              <a:avLst/>
              <a:gdLst>
                <a:gd name="T0" fmla="*/ 0 w 21600"/>
                <a:gd name="T1" fmla="*/ 0 h 43193"/>
                <a:gd name="T2" fmla="*/ 0 w 21600"/>
                <a:gd name="T3" fmla="*/ 0 h 43193"/>
                <a:gd name="T4" fmla="*/ 0 w 21600"/>
                <a:gd name="T5" fmla="*/ 0 h 43193"/>
                <a:gd name="T6" fmla="*/ 0 60000 65536"/>
                <a:gd name="T7" fmla="*/ 0 60000 65536"/>
                <a:gd name="T8" fmla="*/ 0 60000 65536"/>
                <a:gd name="T9" fmla="*/ 0 w 21600"/>
                <a:gd name="T10" fmla="*/ 0 h 43193"/>
                <a:gd name="T11" fmla="*/ 21600 w 21600"/>
                <a:gd name="T12" fmla="*/ 43193 h 43193"/>
              </a:gdLst>
              <a:ahLst/>
              <a:cxnLst>
                <a:cxn ang="T6">
                  <a:pos x="T0" y="T1"/>
                </a:cxn>
                <a:cxn ang="T7">
                  <a:pos x="T2" y="T3"/>
                </a:cxn>
                <a:cxn ang="T8">
                  <a:pos x="T4" y="T5"/>
                </a:cxn>
              </a:cxnLst>
              <a:rect l="T9" t="T10" r="T11" b="T12"/>
              <a:pathLst>
                <a:path w="21600" h="43193" fill="none" extrusionOk="0">
                  <a:moveTo>
                    <a:pt x="-1" y="0"/>
                  </a:moveTo>
                  <a:cubicBezTo>
                    <a:pt x="11929" y="0"/>
                    <a:pt x="21600" y="9670"/>
                    <a:pt x="21600" y="21600"/>
                  </a:cubicBezTo>
                  <a:cubicBezTo>
                    <a:pt x="21600" y="33319"/>
                    <a:pt x="12254" y="42900"/>
                    <a:pt x="539" y="43193"/>
                  </a:cubicBezTo>
                </a:path>
                <a:path w="21600" h="43193" stroke="0" extrusionOk="0">
                  <a:moveTo>
                    <a:pt x="-1" y="0"/>
                  </a:moveTo>
                  <a:cubicBezTo>
                    <a:pt x="11929" y="0"/>
                    <a:pt x="21600" y="9670"/>
                    <a:pt x="21600" y="21600"/>
                  </a:cubicBezTo>
                  <a:cubicBezTo>
                    <a:pt x="21600" y="33319"/>
                    <a:pt x="12254" y="42900"/>
                    <a:pt x="539" y="43193"/>
                  </a:cubicBezTo>
                  <a:lnTo>
                    <a:pt x="0" y="21600"/>
                  </a:lnTo>
                  <a:lnTo>
                    <a:pt x="-1" y="0"/>
                  </a:lnTo>
                  <a:close/>
                </a:path>
              </a:pathLst>
            </a:custGeom>
            <a:noFill/>
            <a:ln w="38100">
              <a:solidFill>
                <a:srgbClr val="FF0000"/>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he-IL">
                <a:latin typeface="Calibri" panose="020F0502020204030204" pitchFamily="34" charset="0"/>
                <a:cs typeface="Calibri" panose="020F0502020204030204" pitchFamily="34" charset="0"/>
              </a:endParaRPr>
            </a:p>
          </p:txBody>
        </p:sp>
        <p:sp>
          <p:nvSpPr>
            <p:cNvPr id="16" name="Line 46"/>
            <p:cNvSpPr>
              <a:spLocks noChangeShapeType="1"/>
            </p:cNvSpPr>
            <p:nvPr/>
          </p:nvSpPr>
          <p:spPr bwMode="auto">
            <a:xfrm>
              <a:off x="3456" y="2256"/>
              <a:ext cx="240" cy="0"/>
            </a:xfrm>
            <a:prstGeom prst="line">
              <a:avLst/>
            </a:prstGeom>
            <a:noFill/>
            <a:ln w="38100">
              <a:solidFill>
                <a:srgbClr val="FF0000"/>
              </a:solidFill>
              <a:round/>
              <a:headEnd/>
              <a:tailEnd/>
            </a:ln>
            <a:extLst>
              <a:ext uri="{909E8E84-426E-40DD-AFC4-6F175D3DCCD1}">
                <a14:hiddenFill xmlns:a14="http://schemas.microsoft.com/office/drawing/2010/main">
                  <a:noFill/>
                </a14:hiddenFill>
              </a:ext>
            </a:extLst>
          </p:spPr>
          <p:txBody>
            <a:bodyPr wrap="none" anchor="ctr"/>
            <a:lstStyle/>
            <a:p>
              <a:endParaRPr lang="he-IL">
                <a:latin typeface="Calibri" panose="020F0502020204030204" pitchFamily="34" charset="0"/>
                <a:cs typeface="Calibri" panose="020F0502020204030204" pitchFamily="34" charset="0"/>
              </a:endParaRPr>
            </a:p>
          </p:txBody>
        </p:sp>
      </p:grpSp>
      <p:grpSp>
        <p:nvGrpSpPr>
          <p:cNvPr id="18" name="Group 47"/>
          <p:cNvGrpSpPr>
            <a:grpSpLocks/>
          </p:cNvGrpSpPr>
          <p:nvPr/>
        </p:nvGrpSpPr>
        <p:grpSpPr bwMode="auto">
          <a:xfrm>
            <a:off x="4259649" y="3357950"/>
            <a:ext cx="441325" cy="71438"/>
            <a:chOff x="3175" y="2112"/>
            <a:chExt cx="809" cy="145"/>
          </a:xfrm>
        </p:grpSpPr>
        <p:sp>
          <p:nvSpPr>
            <p:cNvPr id="21" name="Arc 48"/>
            <p:cNvSpPr>
              <a:spLocks/>
            </p:cNvSpPr>
            <p:nvPr/>
          </p:nvSpPr>
          <p:spPr bwMode="auto">
            <a:xfrm rot="-5400000">
              <a:off x="3248" y="2039"/>
              <a:ext cx="143" cy="289"/>
            </a:xfrm>
            <a:custGeom>
              <a:avLst/>
              <a:gdLst>
                <a:gd name="T0" fmla="*/ 0 w 25362"/>
                <a:gd name="T1" fmla="*/ 0 h 43200"/>
                <a:gd name="T2" fmla="*/ 0 w 25362"/>
                <a:gd name="T3" fmla="*/ 0 h 43200"/>
                <a:gd name="T4" fmla="*/ 0 w 25362"/>
                <a:gd name="T5" fmla="*/ 0 h 43200"/>
                <a:gd name="T6" fmla="*/ 0 60000 65536"/>
                <a:gd name="T7" fmla="*/ 0 60000 65536"/>
                <a:gd name="T8" fmla="*/ 0 60000 65536"/>
                <a:gd name="T9" fmla="*/ 0 w 25362"/>
                <a:gd name="T10" fmla="*/ 0 h 43200"/>
                <a:gd name="T11" fmla="*/ 25362 w 25362"/>
                <a:gd name="T12" fmla="*/ 43200 h 43200"/>
              </a:gdLst>
              <a:ahLst/>
              <a:cxnLst>
                <a:cxn ang="T6">
                  <a:pos x="T0" y="T1"/>
                </a:cxn>
                <a:cxn ang="T7">
                  <a:pos x="T2" y="T3"/>
                </a:cxn>
                <a:cxn ang="T8">
                  <a:pos x="T4" y="T5"/>
                </a:cxn>
              </a:cxnLst>
              <a:rect l="T9" t="T10" r="T11" b="T12"/>
              <a:pathLst>
                <a:path w="25362" h="43200" fill="none" extrusionOk="0">
                  <a:moveTo>
                    <a:pt x="0" y="330"/>
                  </a:moveTo>
                  <a:cubicBezTo>
                    <a:pt x="1241" y="110"/>
                    <a:pt x="2500" y="-1"/>
                    <a:pt x="3762" y="0"/>
                  </a:cubicBezTo>
                  <a:cubicBezTo>
                    <a:pt x="15691" y="0"/>
                    <a:pt x="25362" y="9670"/>
                    <a:pt x="25362" y="21600"/>
                  </a:cubicBezTo>
                  <a:cubicBezTo>
                    <a:pt x="25362" y="33529"/>
                    <a:pt x="15691" y="43200"/>
                    <a:pt x="3762" y="43200"/>
                  </a:cubicBezTo>
                  <a:cubicBezTo>
                    <a:pt x="2517" y="43200"/>
                    <a:pt x="1275" y="43092"/>
                    <a:pt x="50" y="42878"/>
                  </a:cubicBezTo>
                </a:path>
                <a:path w="25362" h="43200" stroke="0" extrusionOk="0">
                  <a:moveTo>
                    <a:pt x="0" y="330"/>
                  </a:moveTo>
                  <a:cubicBezTo>
                    <a:pt x="1241" y="110"/>
                    <a:pt x="2500" y="-1"/>
                    <a:pt x="3762" y="0"/>
                  </a:cubicBezTo>
                  <a:cubicBezTo>
                    <a:pt x="15691" y="0"/>
                    <a:pt x="25362" y="9670"/>
                    <a:pt x="25362" y="21600"/>
                  </a:cubicBezTo>
                  <a:cubicBezTo>
                    <a:pt x="25362" y="33529"/>
                    <a:pt x="15691" y="43200"/>
                    <a:pt x="3762" y="43200"/>
                  </a:cubicBezTo>
                  <a:cubicBezTo>
                    <a:pt x="2517" y="43200"/>
                    <a:pt x="1275" y="43092"/>
                    <a:pt x="50" y="42878"/>
                  </a:cubicBezTo>
                  <a:lnTo>
                    <a:pt x="3762" y="21600"/>
                  </a:lnTo>
                  <a:lnTo>
                    <a:pt x="0" y="330"/>
                  </a:lnTo>
                  <a:close/>
                </a:path>
              </a:pathLst>
            </a:custGeom>
            <a:noFill/>
            <a:ln w="38100">
              <a:solidFill>
                <a:srgbClr val="FF0000"/>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he-IL">
                <a:latin typeface="Calibri" panose="020F0502020204030204" pitchFamily="34" charset="0"/>
                <a:cs typeface="Calibri" panose="020F0502020204030204" pitchFamily="34" charset="0"/>
              </a:endParaRPr>
            </a:p>
          </p:txBody>
        </p:sp>
        <p:sp>
          <p:nvSpPr>
            <p:cNvPr id="22" name="Arc 49"/>
            <p:cNvSpPr>
              <a:spLocks/>
            </p:cNvSpPr>
            <p:nvPr/>
          </p:nvSpPr>
          <p:spPr bwMode="auto">
            <a:xfrm rot="-5400000">
              <a:off x="3767" y="2041"/>
              <a:ext cx="145" cy="288"/>
            </a:xfrm>
            <a:custGeom>
              <a:avLst/>
              <a:gdLst>
                <a:gd name="T0" fmla="*/ 0 w 21600"/>
                <a:gd name="T1" fmla="*/ 0 h 43193"/>
                <a:gd name="T2" fmla="*/ 0 w 21600"/>
                <a:gd name="T3" fmla="*/ 0 h 43193"/>
                <a:gd name="T4" fmla="*/ 0 w 21600"/>
                <a:gd name="T5" fmla="*/ 0 h 43193"/>
                <a:gd name="T6" fmla="*/ 0 60000 65536"/>
                <a:gd name="T7" fmla="*/ 0 60000 65536"/>
                <a:gd name="T8" fmla="*/ 0 60000 65536"/>
                <a:gd name="T9" fmla="*/ 0 w 21600"/>
                <a:gd name="T10" fmla="*/ 0 h 43193"/>
                <a:gd name="T11" fmla="*/ 21600 w 21600"/>
                <a:gd name="T12" fmla="*/ 43193 h 43193"/>
              </a:gdLst>
              <a:ahLst/>
              <a:cxnLst>
                <a:cxn ang="T6">
                  <a:pos x="T0" y="T1"/>
                </a:cxn>
                <a:cxn ang="T7">
                  <a:pos x="T2" y="T3"/>
                </a:cxn>
                <a:cxn ang="T8">
                  <a:pos x="T4" y="T5"/>
                </a:cxn>
              </a:cxnLst>
              <a:rect l="T9" t="T10" r="T11" b="T12"/>
              <a:pathLst>
                <a:path w="21600" h="43193" fill="none" extrusionOk="0">
                  <a:moveTo>
                    <a:pt x="-1" y="0"/>
                  </a:moveTo>
                  <a:cubicBezTo>
                    <a:pt x="11929" y="0"/>
                    <a:pt x="21600" y="9670"/>
                    <a:pt x="21600" y="21600"/>
                  </a:cubicBezTo>
                  <a:cubicBezTo>
                    <a:pt x="21600" y="33319"/>
                    <a:pt x="12254" y="42900"/>
                    <a:pt x="539" y="43193"/>
                  </a:cubicBezTo>
                </a:path>
                <a:path w="21600" h="43193" stroke="0" extrusionOk="0">
                  <a:moveTo>
                    <a:pt x="-1" y="0"/>
                  </a:moveTo>
                  <a:cubicBezTo>
                    <a:pt x="11929" y="0"/>
                    <a:pt x="21600" y="9670"/>
                    <a:pt x="21600" y="21600"/>
                  </a:cubicBezTo>
                  <a:cubicBezTo>
                    <a:pt x="21600" y="33319"/>
                    <a:pt x="12254" y="42900"/>
                    <a:pt x="539" y="43193"/>
                  </a:cubicBezTo>
                  <a:lnTo>
                    <a:pt x="0" y="21600"/>
                  </a:lnTo>
                  <a:lnTo>
                    <a:pt x="-1" y="0"/>
                  </a:lnTo>
                  <a:close/>
                </a:path>
              </a:pathLst>
            </a:custGeom>
            <a:noFill/>
            <a:ln w="38100">
              <a:solidFill>
                <a:srgbClr val="FF0000"/>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he-IL">
                <a:latin typeface="Calibri" panose="020F0502020204030204" pitchFamily="34" charset="0"/>
                <a:cs typeface="Calibri" panose="020F0502020204030204" pitchFamily="34" charset="0"/>
              </a:endParaRPr>
            </a:p>
          </p:txBody>
        </p:sp>
        <p:sp>
          <p:nvSpPr>
            <p:cNvPr id="23" name="Line 50"/>
            <p:cNvSpPr>
              <a:spLocks noChangeShapeType="1"/>
            </p:cNvSpPr>
            <p:nvPr/>
          </p:nvSpPr>
          <p:spPr bwMode="auto">
            <a:xfrm>
              <a:off x="3456" y="2256"/>
              <a:ext cx="240" cy="0"/>
            </a:xfrm>
            <a:prstGeom prst="line">
              <a:avLst/>
            </a:prstGeom>
            <a:noFill/>
            <a:ln w="38100">
              <a:solidFill>
                <a:srgbClr val="FF0000"/>
              </a:solidFill>
              <a:round/>
              <a:headEnd/>
              <a:tailEnd/>
            </a:ln>
            <a:extLst>
              <a:ext uri="{909E8E84-426E-40DD-AFC4-6F175D3DCCD1}">
                <a14:hiddenFill xmlns:a14="http://schemas.microsoft.com/office/drawing/2010/main">
                  <a:noFill/>
                </a14:hiddenFill>
              </a:ext>
            </a:extLst>
          </p:spPr>
          <p:txBody>
            <a:bodyPr wrap="none" anchor="ctr"/>
            <a:lstStyle/>
            <a:p>
              <a:endParaRPr lang="he-IL">
                <a:latin typeface="Calibri" panose="020F0502020204030204" pitchFamily="34" charset="0"/>
                <a:cs typeface="Calibri" panose="020F0502020204030204" pitchFamily="34" charset="0"/>
              </a:endParaRPr>
            </a:p>
          </p:txBody>
        </p:sp>
      </p:grpSp>
      <p:sp>
        <p:nvSpPr>
          <p:cNvPr id="24" name="Line 51"/>
          <p:cNvSpPr>
            <a:spLocks noChangeShapeType="1"/>
          </p:cNvSpPr>
          <p:nvPr/>
        </p:nvSpPr>
        <p:spPr bwMode="auto">
          <a:xfrm>
            <a:off x="4088199" y="3429388"/>
            <a:ext cx="166688" cy="0"/>
          </a:xfrm>
          <a:prstGeom prst="line">
            <a:avLst/>
          </a:prstGeom>
          <a:noFill/>
          <a:ln w="38100">
            <a:solidFill>
              <a:srgbClr val="FF0000"/>
            </a:solidFill>
            <a:round/>
            <a:headEnd/>
            <a:tailEnd/>
          </a:ln>
          <a:extLst>
            <a:ext uri="{909E8E84-426E-40DD-AFC4-6F175D3DCCD1}">
              <a14:hiddenFill xmlns:a14="http://schemas.microsoft.com/office/drawing/2010/main">
                <a:noFill/>
              </a14:hiddenFill>
            </a:ext>
          </a:extLst>
        </p:spPr>
        <p:txBody>
          <a:bodyPr wrap="none" anchor="ctr"/>
          <a:lstStyle/>
          <a:p>
            <a:endParaRPr lang="he-IL">
              <a:latin typeface="Calibri" panose="020F0502020204030204" pitchFamily="34" charset="0"/>
              <a:cs typeface="Calibri" panose="020F0502020204030204" pitchFamily="34" charset="0"/>
            </a:endParaRPr>
          </a:p>
        </p:txBody>
      </p:sp>
      <p:sp>
        <p:nvSpPr>
          <p:cNvPr id="25" name="Line 53"/>
          <p:cNvSpPr>
            <a:spLocks noChangeShapeType="1"/>
          </p:cNvSpPr>
          <p:nvPr/>
        </p:nvSpPr>
        <p:spPr bwMode="auto">
          <a:xfrm>
            <a:off x="6242437" y="3646875"/>
            <a:ext cx="1219200" cy="0"/>
          </a:xfrm>
          <a:prstGeom prst="line">
            <a:avLst/>
          </a:prstGeom>
          <a:noFill/>
          <a:ln w="38100">
            <a:solidFill>
              <a:srgbClr val="FF0000"/>
            </a:solidFill>
            <a:prstDash val="dash"/>
            <a:round/>
            <a:headEnd/>
            <a:tailEnd/>
          </a:ln>
          <a:extLst>
            <a:ext uri="{909E8E84-426E-40DD-AFC4-6F175D3DCCD1}">
              <a14:hiddenFill xmlns:a14="http://schemas.microsoft.com/office/drawing/2010/main">
                <a:noFill/>
              </a14:hiddenFill>
            </a:ext>
          </a:extLst>
        </p:spPr>
        <p:txBody>
          <a:bodyPr wrap="none" anchor="ctr"/>
          <a:lstStyle/>
          <a:p>
            <a:endParaRPr lang="he-IL">
              <a:latin typeface="Calibri" panose="020F0502020204030204" pitchFamily="34" charset="0"/>
              <a:cs typeface="Calibri" panose="020F0502020204030204" pitchFamily="34" charset="0"/>
            </a:endParaRPr>
          </a:p>
        </p:txBody>
      </p:sp>
      <p:sp>
        <p:nvSpPr>
          <p:cNvPr id="26" name="Rectangle 22"/>
          <p:cNvSpPr>
            <a:spLocks noChangeArrowheads="1"/>
          </p:cNvSpPr>
          <p:nvPr/>
        </p:nvSpPr>
        <p:spPr bwMode="auto">
          <a:xfrm>
            <a:off x="4796224" y="2854713"/>
            <a:ext cx="1296988" cy="1584325"/>
          </a:xfrm>
          <a:prstGeom prst="rect">
            <a:avLst/>
          </a:prstGeom>
          <a:noFill/>
          <a:ln w="57150">
            <a:solidFill>
              <a:srgbClr val="003366"/>
            </a:solidFill>
            <a:prstDash val="dash"/>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lgn="r" rtl="1">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lgn="r" rtl="1">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lgn="r" rtl="1">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lgn="r" rtl="1">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lgn="r" rtl="1">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he-IL" altLang="he-IL" sz="1800">
              <a:latin typeface="Calibri" panose="020F0502020204030204" pitchFamily="34" charset="0"/>
              <a:cs typeface="Calibri" panose="020F0502020204030204" pitchFamily="34" charset="0"/>
            </a:endParaRPr>
          </a:p>
        </p:txBody>
      </p:sp>
      <p:sp>
        <p:nvSpPr>
          <p:cNvPr id="19" name="מלבן מעוגל 18"/>
          <p:cNvSpPr/>
          <p:nvPr/>
        </p:nvSpPr>
        <p:spPr>
          <a:xfrm>
            <a:off x="10551245" y="3679731"/>
            <a:ext cx="1440000" cy="628027"/>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sz="1800" dirty="0">
                <a:latin typeface="Calibri" panose="020F0502020204030204" pitchFamily="34" charset="0"/>
                <a:cs typeface="Calibri" panose="020F0502020204030204" pitchFamily="34" charset="0"/>
              </a:rPr>
              <a:t>מבנה הספק </a:t>
            </a:r>
            <a:r>
              <a:rPr lang="he-IL" sz="1800" dirty="0" err="1">
                <a:latin typeface="Calibri" panose="020F0502020204030204" pitchFamily="34" charset="0"/>
                <a:cs typeface="Calibri" panose="020F0502020204030204" pitchFamily="34" charset="0"/>
              </a:rPr>
              <a:t>כח</a:t>
            </a:r>
            <a:endParaRPr lang="he-IL" sz="18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1163147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6"/>
                                        </p:tgtEl>
                                        <p:attrNameLst>
                                          <p:attrName>style.visibility</p:attrName>
                                        </p:attrNameLst>
                                      </p:cBhvr>
                                      <p:to>
                                        <p:strVal val="visible"/>
                                      </p:to>
                                    </p:set>
                                    <p:animEffect transition="in" filter="fade">
                                      <p:cBhvr>
                                        <p:cTn id="7" dur="1000"/>
                                        <p:tgtEl>
                                          <p:spTgt spid="26"/>
                                        </p:tgtEl>
                                      </p:cBhvr>
                                    </p:animEffect>
                                    <p:anim calcmode="lin" valueType="num">
                                      <p:cBhvr>
                                        <p:cTn id="8" dur="1000" fill="hold"/>
                                        <p:tgtEl>
                                          <p:spTgt spid="26"/>
                                        </p:tgtEl>
                                        <p:attrNameLst>
                                          <p:attrName>ppt_x</p:attrName>
                                        </p:attrNameLst>
                                      </p:cBhvr>
                                      <p:tavLst>
                                        <p:tav tm="0">
                                          <p:val>
                                            <p:strVal val="#ppt_x"/>
                                          </p:val>
                                        </p:tav>
                                        <p:tav tm="100000">
                                          <p:val>
                                            <p:strVal val="#ppt_x"/>
                                          </p:val>
                                        </p:tav>
                                      </p:tavLst>
                                    </p:anim>
                                    <p:anim calcmode="lin" valueType="num">
                                      <p:cBhvr>
                                        <p:cTn id="9" dur="1000" fill="hold"/>
                                        <p:tgtEl>
                                          <p:spTgt spid="26"/>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10"/>
                                        </p:tgtEl>
                                        <p:attrNameLst>
                                          <p:attrName>style.visibility</p:attrName>
                                        </p:attrNameLst>
                                      </p:cBhvr>
                                      <p:to>
                                        <p:strVal val="visible"/>
                                      </p:to>
                                    </p:set>
                                    <p:animEffect transition="in" filter="fade">
                                      <p:cBhvr>
                                        <p:cTn id="12" dur="1000"/>
                                        <p:tgtEl>
                                          <p:spTgt spid="10"/>
                                        </p:tgtEl>
                                      </p:cBhvr>
                                    </p:animEffect>
                                    <p:anim calcmode="lin" valueType="num">
                                      <p:cBhvr>
                                        <p:cTn id="13" dur="1000" fill="hold"/>
                                        <p:tgtEl>
                                          <p:spTgt spid="10"/>
                                        </p:tgtEl>
                                        <p:attrNameLst>
                                          <p:attrName>ppt_x</p:attrName>
                                        </p:attrNameLst>
                                      </p:cBhvr>
                                      <p:tavLst>
                                        <p:tav tm="0">
                                          <p:val>
                                            <p:strVal val="#ppt_x"/>
                                          </p:val>
                                        </p:tav>
                                        <p:tav tm="100000">
                                          <p:val>
                                            <p:strVal val="#ppt_x"/>
                                          </p:val>
                                        </p:tav>
                                      </p:tavLst>
                                    </p:anim>
                                    <p:anim calcmode="lin" valueType="num">
                                      <p:cBhvr>
                                        <p:cTn id="14" dur="1000" fill="hold"/>
                                        <p:tgtEl>
                                          <p:spTgt spid="10"/>
                                        </p:tgtEl>
                                        <p:attrNameLst>
                                          <p:attrName>ppt_y</p:attrName>
                                        </p:attrNameLst>
                                      </p:cBhvr>
                                      <p:tavLst>
                                        <p:tav tm="0">
                                          <p:val>
                                            <p:strVal val="#ppt_y+.1"/>
                                          </p:val>
                                        </p:tav>
                                        <p:tav tm="100000">
                                          <p:val>
                                            <p:strVal val="#ppt_y"/>
                                          </p:val>
                                        </p:tav>
                                      </p:tavLst>
                                    </p:anim>
                                  </p:childTnLst>
                                </p:cTn>
                              </p:par>
                              <p:par>
                                <p:cTn id="15" presetID="42" presetClass="entr" presetSubtype="0" fill="hold" nodeType="withEffect">
                                  <p:stCondLst>
                                    <p:cond delay="0"/>
                                  </p:stCondLst>
                                  <p:childTnLst>
                                    <p:set>
                                      <p:cBhvr>
                                        <p:cTn id="16" dur="1" fill="hold">
                                          <p:stCondLst>
                                            <p:cond delay="0"/>
                                          </p:stCondLst>
                                        </p:cTn>
                                        <p:tgtEl>
                                          <p:spTgt spid="13"/>
                                        </p:tgtEl>
                                        <p:attrNameLst>
                                          <p:attrName>style.visibility</p:attrName>
                                        </p:attrNameLst>
                                      </p:cBhvr>
                                      <p:to>
                                        <p:strVal val="visible"/>
                                      </p:to>
                                    </p:set>
                                    <p:animEffect transition="in" filter="fade">
                                      <p:cBhvr>
                                        <p:cTn id="17" dur="1000"/>
                                        <p:tgtEl>
                                          <p:spTgt spid="13"/>
                                        </p:tgtEl>
                                      </p:cBhvr>
                                    </p:animEffect>
                                    <p:anim calcmode="lin" valueType="num">
                                      <p:cBhvr>
                                        <p:cTn id="18" dur="1000" fill="hold"/>
                                        <p:tgtEl>
                                          <p:spTgt spid="13"/>
                                        </p:tgtEl>
                                        <p:attrNameLst>
                                          <p:attrName>ppt_x</p:attrName>
                                        </p:attrNameLst>
                                      </p:cBhvr>
                                      <p:tavLst>
                                        <p:tav tm="0">
                                          <p:val>
                                            <p:strVal val="#ppt_x"/>
                                          </p:val>
                                        </p:tav>
                                        <p:tav tm="100000">
                                          <p:val>
                                            <p:strVal val="#ppt_x"/>
                                          </p:val>
                                        </p:tav>
                                      </p:tavLst>
                                    </p:anim>
                                    <p:anim calcmode="lin" valueType="num">
                                      <p:cBhvr>
                                        <p:cTn id="19" dur="1000" fill="hold"/>
                                        <p:tgtEl>
                                          <p:spTgt spid="13"/>
                                        </p:tgtEl>
                                        <p:attrNameLst>
                                          <p:attrName>ppt_y</p:attrName>
                                        </p:attrNameLst>
                                      </p:cBhvr>
                                      <p:tavLst>
                                        <p:tav tm="0">
                                          <p:val>
                                            <p:strVal val="#ppt_y+.1"/>
                                          </p:val>
                                        </p:tav>
                                        <p:tav tm="100000">
                                          <p:val>
                                            <p:strVal val="#ppt_y"/>
                                          </p:val>
                                        </p:tav>
                                      </p:tavLst>
                                    </p:anim>
                                  </p:childTnLst>
                                </p:cTn>
                              </p:par>
                              <p:par>
                                <p:cTn id="20" presetID="42" presetClass="entr" presetSubtype="0" fill="hold" nodeType="withEffect">
                                  <p:stCondLst>
                                    <p:cond delay="0"/>
                                  </p:stCondLst>
                                  <p:childTnLst>
                                    <p:set>
                                      <p:cBhvr>
                                        <p:cTn id="21" dur="1" fill="hold">
                                          <p:stCondLst>
                                            <p:cond delay="0"/>
                                          </p:stCondLst>
                                        </p:cTn>
                                        <p:tgtEl>
                                          <p:spTgt spid="18"/>
                                        </p:tgtEl>
                                        <p:attrNameLst>
                                          <p:attrName>style.visibility</p:attrName>
                                        </p:attrNameLst>
                                      </p:cBhvr>
                                      <p:to>
                                        <p:strVal val="visible"/>
                                      </p:to>
                                    </p:set>
                                    <p:animEffect transition="in" filter="fade">
                                      <p:cBhvr>
                                        <p:cTn id="22" dur="1000"/>
                                        <p:tgtEl>
                                          <p:spTgt spid="18"/>
                                        </p:tgtEl>
                                      </p:cBhvr>
                                    </p:animEffect>
                                    <p:anim calcmode="lin" valueType="num">
                                      <p:cBhvr>
                                        <p:cTn id="23" dur="1000" fill="hold"/>
                                        <p:tgtEl>
                                          <p:spTgt spid="18"/>
                                        </p:tgtEl>
                                        <p:attrNameLst>
                                          <p:attrName>ppt_x</p:attrName>
                                        </p:attrNameLst>
                                      </p:cBhvr>
                                      <p:tavLst>
                                        <p:tav tm="0">
                                          <p:val>
                                            <p:strVal val="#ppt_x"/>
                                          </p:val>
                                        </p:tav>
                                        <p:tav tm="100000">
                                          <p:val>
                                            <p:strVal val="#ppt_x"/>
                                          </p:val>
                                        </p:tav>
                                      </p:tavLst>
                                    </p:anim>
                                    <p:anim calcmode="lin" valueType="num">
                                      <p:cBhvr>
                                        <p:cTn id="24" dur="1000" fill="hold"/>
                                        <p:tgtEl>
                                          <p:spTgt spid="18"/>
                                        </p:tgtEl>
                                        <p:attrNameLst>
                                          <p:attrName>ppt_y</p:attrName>
                                        </p:attrNameLst>
                                      </p:cBhvr>
                                      <p:tavLst>
                                        <p:tav tm="0">
                                          <p:val>
                                            <p:strVal val="#ppt_y+.1"/>
                                          </p:val>
                                        </p:tav>
                                        <p:tav tm="100000">
                                          <p:val>
                                            <p:strVal val="#ppt_y"/>
                                          </p:val>
                                        </p:tav>
                                      </p:tavLst>
                                    </p:anim>
                                  </p:childTnLst>
                                </p:cTn>
                              </p:par>
                              <p:par>
                                <p:cTn id="25" presetID="42" presetClass="entr" presetSubtype="0" fill="hold" grpId="0" nodeType="withEffect">
                                  <p:stCondLst>
                                    <p:cond delay="0"/>
                                  </p:stCondLst>
                                  <p:childTnLst>
                                    <p:set>
                                      <p:cBhvr>
                                        <p:cTn id="26" dur="1" fill="hold">
                                          <p:stCondLst>
                                            <p:cond delay="0"/>
                                          </p:stCondLst>
                                        </p:cTn>
                                        <p:tgtEl>
                                          <p:spTgt spid="24"/>
                                        </p:tgtEl>
                                        <p:attrNameLst>
                                          <p:attrName>style.visibility</p:attrName>
                                        </p:attrNameLst>
                                      </p:cBhvr>
                                      <p:to>
                                        <p:strVal val="visible"/>
                                      </p:to>
                                    </p:set>
                                    <p:animEffect transition="in" filter="fade">
                                      <p:cBhvr>
                                        <p:cTn id="27" dur="1000"/>
                                        <p:tgtEl>
                                          <p:spTgt spid="24"/>
                                        </p:tgtEl>
                                      </p:cBhvr>
                                    </p:animEffect>
                                    <p:anim calcmode="lin" valueType="num">
                                      <p:cBhvr>
                                        <p:cTn id="28" dur="1000" fill="hold"/>
                                        <p:tgtEl>
                                          <p:spTgt spid="24"/>
                                        </p:tgtEl>
                                        <p:attrNameLst>
                                          <p:attrName>ppt_x</p:attrName>
                                        </p:attrNameLst>
                                      </p:cBhvr>
                                      <p:tavLst>
                                        <p:tav tm="0">
                                          <p:val>
                                            <p:strVal val="#ppt_x"/>
                                          </p:val>
                                        </p:tav>
                                        <p:tav tm="100000">
                                          <p:val>
                                            <p:strVal val="#ppt_x"/>
                                          </p:val>
                                        </p:tav>
                                      </p:tavLst>
                                    </p:anim>
                                    <p:anim calcmode="lin" valueType="num">
                                      <p:cBhvr>
                                        <p:cTn id="29" dur="1000" fill="hold"/>
                                        <p:tgtEl>
                                          <p:spTgt spid="24"/>
                                        </p:tgtEl>
                                        <p:attrNameLst>
                                          <p:attrName>ppt_y</p:attrName>
                                        </p:attrNameLst>
                                      </p:cBhvr>
                                      <p:tavLst>
                                        <p:tav tm="0">
                                          <p:val>
                                            <p:strVal val="#ppt_y+.1"/>
                                          </p:val>
                                        </p:tav>
                                        <p:tav tm="100000">
                                          <p:val>
                                            <p:strVal val="#ppt_y"/>
                                          </p:val>
                                        </p:tav>
                                      </p:tavLst>
                                    </p:anim>
                                  </p:childTnLst>
                                </p:cTn>
                              </p:par>
                              <p:par>
                                <p:cTn id="30" presetID="42" presetClass="entr" presetSubtype="0" fill="hold" grpId="0" nodeType="withEffect">
                                  <p:stCondLst>
                                    <p:cond delay="0"/>
                                  </p:stCondLst>
                                  <p:childTnLst>
                                    <p:set>
                                      <p:cBhvr>
                                        <p:cTn id="31" dur="1" fill="hold">
                                          <p:stCondLst>
                                            <p:cond delay="0"/>
                                          </p:stCondLst>
                                        </p:cTn>
                                        <p:tgtEl>
                                          <p:spTgt spid="25"/>
                                        </p:tgtEl>
                                        <p:attrNameLst>
                                          <p:attrName>style.visibility</p:attrName>
                                        </p:attrNameLst>
                                      </p:cBhvr>
                                      <p:to>
                                        <p:strVal val="visible"/>
                                      </p:to>
                                    </p:set>
                                    <p:animEffect transition="in" filter="fade">
                                      <p:cBhvr>
                                        <p:cTn id="32" dur="1000"/>
                                        <p:tgtEl>
                                          <p:spTgt spid="25"/>
                                        </p:tgtEl>
                                      </p:cBhvr>
                                    </p:animEffect>
                                    <p:anim calcmode="lin" valueType="num">
                                      <p:cBhvr>
                                        <p:cTn id="33" dur="1000" fill="hold"/>
                                        <p:tgtEl>
                                          <p:spTgt spid="25"/>
                                        </p:tgtEl>
                                        <p:attrNameLst>
                                          <p:attrName>ppt_x</p:attrName>
                                        </p:attrNameLst>
                                      </p:cBhvr>
                                      <p:tavLst>
                                        <p:tav tm="0">
                                          <p:val>
                                            <p:strVal val="#ppt_x"/>
                                          </p:val>
                                        </p:tav>
                                        <p:tav tm="100000">
                                          <p:val>
                                            <p:strVal val="#ppt_x"/>
                                          </p:val>
                                        </p:tav>
                                      </p:tavLst>
                                    </p:anim>
                                    <p:anim calcmode="lin" valueType="num">
                                      <p:cBhvr>
                                        <p:cTn id="34" dur="1000" fill="hold"/>
                                        <p:tgtEl>
                                          <p:spTgt spid="25"/>
                                        </p:tgtEl>
                                        <p:attrNameLst>
                                          <p:attrName>ppt_y</p:attrName>
                                        </p:attrNameLst>
                                      </p:cBhvr>
                                      <p:tavLst>
                                        <p:tav tm="0">
                                          <p:val>
                                            <p:strVal val="#ppt_y+.1"/>
                                          </p:val>
                                        </p:tav>
                                        <p:tav tm="100000">
                                          <p:val>
                                            <p:strVal val="#ppt_y"/>
                                          </p:val>
                                        </p:tav>
                                      </p:tavLst>
                                    </p:anim>
                                  </p:childTnLst>
                                </p:cTn>
                              </p:par>
                              <p:par>
                                <p:cTn id="35" presetID="42" presetClass="entr" presetSubtype="0" fill="hold" grpId="0" nodeType="withEffect">
                                  <p:stCondLst>
                                    <p:cond delay="0"/>
                                  </p:stCondLst>
                                  <p:childTnLst>
                                    <p:set>
                                      <p:cBhvr>
                                        <p:cTn id="36" dur="1" fill="hold">
                                          <p:stCondLst>
                                            <p:cond delay="0"/>
                                          </p:stCondLst>
                                        </p:cTn>
                                        <p:tgtEl>
                                          <p:spTgt spid="12"/>
                                        </p:tgtEl>
                                        <p:attrNameLst>
                                          <p:attrName>style.visibility</p:attrName>
                                        </p:attrNameLst>
                                      </p:cBhvr>
                                      <p:to>
                                        <p:strVal val="visible"/>
                                      </p:to>
                                    </p:set>
                                    <p:animEffect transition="in" filter="fade">
                                      <p:cBhvr>
                                        <p:cTn id="37" dur="1000"/>
                                        <p:tgtEl>
                                          <p:spTgt spid="12"/>
                                        </p:tgtEl>
                                      </p:cBhvr>
                                    </p:animEffect>
                                    <p:anim calcmode="lin" valueType="num">
                                      <p:cBhvr>
                                        <p:cTn id="38" dur="1000" fill="hold"/>
                                        <p:tgtEl>
                                          <p:spTgt spid="12"/>
                                        </p:tgtEl>
                                        <p:attrNameLst>
                                          <p:attrName>ppt_x</p:attrName>
                                        </p:attrNameLst>
                                      </p:cBhvr>
                                      <p:tavLst>
                                        <p:tav tm="0">
                                          <p:val>
                                            <p:strVal val="#ppt_x"/>
                                          </p:val>
                                        </p:tav>
                                        <p:tav tm="100000">
                                          <p:val>
                                            <p:strVal val="#ppt_x"/>
                                          </p:val>
                                        </p:tav>
                                      </p:tavLst>
                                    </p:anim>
                                    <p:anim calcmode="lin" valueType="num">
                                      <p:cBhvr>
                                        <p:cTn id="39" dur="1000" fill="hold"/>
                                        <p:tgtEl>
                                          <p:spTgt spid="12"/>
                                        </p:tgtEl>
                                        <p:attrNameLst>
                                          <p:attrName>ppt_y</p:attrName>
                                        </p:attrNameLst>
                                      </p:cBhvr>
                                      <p:tavLst>
                                        <p:tav tm="0">
                                          <p:val>
                                            <p:strVal val="#ppt_y+.1"/>
                                          </p:val>
                                        </p:tav>
                                        <p:tav tm="100000">
                                          <p:val>
                                            <p:strVal val="#ppt_y"/>
                                          </p:val>
                                        </p:tav>
                                      </p:tavLst>
                                    </p:anim>
                                  </p:childTnLst>
                                </p:cTn>
                              </p:par>
                              <p:par>
                                <p:cTn id="40" presetID="42" presetClass="entr" presetSubtype="0" fill="hold" grpId="0" nodeType="withEffect">
                                  <p:stCondLst>
                                    <p:cond delay="0"/>
                                  </p:stCondLst>
                                  <p:childTnLst>
                                    <p:set>
                                      <p:cBhvr>
                                        <p:cTn id="41" dur="1" fill="hold">
                                          <p:stCondLst>
                                            <p:cond delay="0"/>
                                          </p:stCondLst>
                                        </p:cTn>
                                        <p:tgtEl>
                                          <p:spTgt spid="9"/>
                                        </p:tgtEl>
                                        <p:attrNameLst>
                                          <p:attrName>style.visibility</p:attrName>
                                        </p:attrNameLst>
                                      </p:cBhvr>
                                      <p:to>
                                        <p:strVal val="visible"/>
                                      </p:to>
                                    </p:set>
                                    <p:animEffect transition="in" filter="fade">
                                      <p:cBhvr>
                                        <p:cTn id="42" dur="1000"/>
                                        <p:tgtEl>
                                          <p:spTgt spid="9"/>
                                        </p:tgtEl>
                                      </p:cBhvr>
                                    </p:animEffect>
                                    <p:anim calcmode="lin" valueType="num">
                                      <p:cBhvr>
                                        <p:cTn id="43" dur="1000" fill="hold"/>
                                        <p:tgtEl>
                                          <p:spTgt spid="9"/>
                                        </p:tgtEl>
                                        <p:attrNameLst>
                                          <p:attrName>ppt_x</p:attrName>
                                        </p:attrNameLst>
                                      </p:cBhvr>
                                      <p:tavLst>
                                        <p:tav tm="0">
                                          <p:val>
                                            <p:strVal val="#ppt_x"/>
                                          </p:val>
                                        </p:tav>
                                        <p:tav tm="100000">
                                          <p:val>
                                            <p:strVal val="#ppt_x"/>
                                          </p:val>
                                        </p:tav>
                                      </p:tavLst>
                                    </p:anim>
                                    <p:anim calcmode="lin" valueType="num">
                                      <p:cBhvr>
                                        <p:cTn id="44" dur="1000" fill="hold"/>
                                        <p:tgtEl>
                                          <p:spTgt spid="9"/>
                                        </p:tgtEl>
                                        <p:attrNameLst>
                                          <p:attrName>ppt_y</p:attrName>
                                        </p:attrNameLst>
                                      </p:cBhvr>
                                      <p:tavLst>
                                        <p:tav tm="0">
                                          <p:val>
                                            <p:strVal val="#ppt_y+.1"/>
                                          </p:val>
                                        </p:tav>
                                        <p:tav tm="100000">
                                          <p:val>
                                            <p:strVal val="#ppt_y"/>
                                          </p:val>
                                        </p:tav>
                                      </p:tavLst>
                                    </p:anim>
                                  </p:childTnLst>
                                </p:cTn>
                              </p:par>
                              <p:par>
                                <p:cTn id="45" presetID="42" presetClass="entr" presetSubtype="0" fill="hold" nodeType="withEffect">
                                  <p:stCondLst>
                                    <p:cond delay="0"/>
                                  </p:stCondLst>
                                  <p:childTnLst>
                                    <p:set>
                                      <p:cBhvr>
                                        <p:cTn id="46" dur="1" fill="hold">
                                          <p:stCondLst>
                                            <p:cond delay="0"/>
                                          </p:stCondLst>
                                        </p:cTn>
                                        <p:tgtEl>
                                          <p:spTgt spid="8"/>
                                        </p:tgtEl>
                                        <p:attrNameLst>
                                          <p:attrName>style.visibility</p:attrName>
                                        </p:attrNameLst>
                                      </p:cBhvr>
                                      <p:to>
                                        <p:strVal val="visible"/>
                                      </p:to>
                                    </p:set>
                                    <p:animEffect transition="in" filter="fade">
                                      <p:cBhvr>
                                        <p:cTn id="47" dur="1000"/>
                                        <p:tgtEl>
                                          <p:spTgt spid="8"/>
                                        </p:tgtEl>
                                      </p:cBhvr>
                                    </p:animEffect>
                                    <p:anim calcmode="lin" valueType="num">
                                      <p:cBhvr>
                                        <p:cTn id="48" dur="1000" fill="hold"/>
                                        <p:tgtEl>
                                          <p:spTgt spid="8"/>
                                        </p:tgtEl>
                                        <p:attrNameLst>
                                          <p:attrName>ppt_x</p:attrName>
                                        </p:attrNameLst>
                                      </p:cBhvr>
                                      <p:tavLst>
                                        <p:tav tm="0">
                                          <p:val>
                                            <p:strVal val="#ppt_x"/>
                                          </p:val>
                                        </p:tav>
                                        <p:tav tm="100000">
                                          <p:val>
                                            <p:strVal val="#ppt_x"/>
                                          </p:val>
                                        </p:tav>
                                      </p:tavLst>
                                    </p:anim>
                                    <p:anim calcmode="lin" valueType="num">
                                      <p:cBhvr>
                                        <p:cTn id="49" dur="1000" fill="hold"/>
                                        <p:tgtEl>
                                          <p:spTgt spid="8"/>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0" grpId="0"/>
      <p:bldP spid="12" grpId="0"/>
      <p:bldP spid="24" grpId="0" animBg="1"/>
      <p:bldP spid="25" grpId="0" animBg="1"/>
      <p:bldP spid="26"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TextBox 16"/>
          <p:cNvSpPr txBox="1"/>
          <p:nvPr/>
        </p:nvSpPr>
        <p:spPr>
          <a:xfrm>
            <a:off x="4124584" y="277378"/>
            <a:ext cx="6306065" cy="707886"/>
          </a:xfrm>
          <a:prstGeom prst="rect">
            <a:avLst/>
          </a:prstGeom>
          <a:noFill/>
        </p:spPr>
        <p:txBody>
          <a:bodyPr wrap="square" rtlCol="1">
            <a:spAutoFit/>
          </a:bodyPr>
          <a:lstStyle/>
          <a:p>
            <a:r>
              <a:rPr lang="he-IL" sz="4000" b="1" dirty="0" smtClean="0">
                <a:latin typeface="Calibri" panose="020F0502020204030204" pitchFamily="34" charset="0"/>
                <a:cs typeface="Calibri" panose="020F0502020204030204" pitchFamily="34" charset="0"/>
              </a:rPr>
              <a:t>מערכת המשוב</a:t>
            </a:r>
            <a:endParaRPr lang="he-IL" sz="4000" b="1" dirty="0">
              <a:latin typeface="Calibri" panose="020F0502020204030204" pitchFamily="34" charset="0"/>
              <a:cs typeface="Calibri" panose="020F0502020204030204" pitchFamily="34" charset="0"/>
            </a:endParaRPr>
          </a:p>
        </p:txBody>
      </p:sp>
      <p:sp>
        <p:nvSpPr>
          <p:cNvPr id="9" name="Text Placeholder 2"/>
          <p:cNvSpPr txBox="1">
            <a:spLocks/>
          </p:cNvSpPr>
          <p:nvPr/>
        </p:nvSpPr>
        <p:spPr bwMode="auto">
          <a:xfrm>
            <a:off x="4361935" y="1394495"/>
            <a:ext cx="5885442" cy="4837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0" indent="0" algn="ctr" rtl="1" eaLnBrk="1" fontAlgn="base" hangingPunct="1">
              <a:spcBef>
                <a:spcPct val="20000"/>
              </a:spcBef>
              <a:spcAft>
                <a:spcPct val="0"/>
              </a:spcAft>
              <a:buFont typeface="Arial" pitchFamily="34" charset="0"/>
              <a:buNone/>
              <a:defRPr sz="3200" kern="1200">
                <a:solidFill>
                  <a:schemeClr val="tx1">
                    <a:tint val="75000"/>
                  </a:schemeClr>
                </a:solidFill>
                <a:latin typeface="+mn-lt"/>
                <a:ea typeface="+mn-ea"/>
                <a:cs typeface="+mn-cs"/>
              </a:defRPr>
            </a:lvl1pPr>
            <a:lvl2pPr marL="457200" indent="0" algn="ctr" rtl="1" eaLnBrk="1" fontAlgn="base" hangingPunct="1">
              <a:spcBef>
                <a:spcPct val="20000"/>
              </a:spcBef>
              <a:spcAft>
                <a:spcPct val="0"/>
              </a:spcAft>
              <a:buFont typeface="Arial" pitchFamily="34" charset="0"/>
              <a:buNone/>
              <a:defRPr sz="2800" kern="1200">
                <a:solidFill>
                  <a:schemeClr val="tx1">
                    <a:tint val="75000"/>
                  </a:schemeClr>
                </a:solidFill>
                <a:latin typeface="+mn-lt"/>
                <a:ea typeface="+mn-ea"/>
                <a:cs typeface="+mn-cs"/>
              </a:defRPr>
            </a:lvl2pPr>
            <a:lvl3pPr marL="914400" indent="0" algn="ctr" rtl="1" eaLnBrk="1" fontAlgn="base" hangingPunct="1">
              <a:spcBef>
                <a:spcPct val="20000"/>
              </a:spcBef>
              <a:spcAft>
                <a:spcPct val="0"/>
              </a:spcAft>
              <a:buFont typeface="Arial" pitchFamily="34" charset="0"/>
              <a:buNone/>
              <a:defRPr sz="2400" kern="1200">
                <a:solidFill>
                  <a:schemeClr val="tx1">
                    <a:tint val="75000"/>
                  </a:schemeClr>
                </a:solidFill>
                <a:latin typeface="+mn-lt"/>
                <a:ea typeface="+mn-ea"/>
                <a:cs typeface="+mn-cs"/>
              </a:defRPr>
            </a:lvl3pPr>
            <a:lvl4pPr marL="1371600" indent="0" algn="ctr" rtl="1" eaLnBrk="1" fontAlgn="base" hangingPunct="1">
              <a:spcBef>
                <a:spcPct val="20000"/>
              </a:spcBef>
              <a:spcAft>
                <a:spcPct val="0"/>
              </a:spcAft>
              <a:buFont typeface="Arial" pitchFamily="34" charset="0"/>
              <a:buNone/>
              <a:defRPr sz="2000" kern="1200">
                <a:solidFill>
                  <a:schemeClr val="tx1">
                    <a:tint val="75000"/>
                  </a:schemeClr>
                </a:solidFill>
                <a:latin typeface="+mn-lt"/>
                <a:ea typeface="+mn-ea"/>
                <a:cs typeface="+mn-cs"/>
              </a:defRPr>
            </a:lvl4pPr>
            <a:lvl5pPr marL="1828800" indent="0" algn="ctr" rtl="1" eaLnBrk="1" fontAlgn="base" hangingPunct="1">
              <a:spcBef>
                <a:spcPct val="20000"/>
              </a:spcBef>
              <a:spcAft>
                <a:spcPct val="0"/>
              </a:spcAft>
              <a:buFont typeface="Arial" pitchFamily="34" charset="0"/>
              <a:buNone/>
              <a:defRPr sz="2000" kern="1200">
                <a:solidFill>
                  <a:schemeClr val="tx1">
                    <a:tint val="75000"/>
                  </a:schemeClr>
                </a:solidFill>
                <a:latin typeface="+mn-lt"/>
                <a:ea typeface="+mn-ea"/>
                <a:cs typeface="+mn-cs"/>
              </a:defRPr>
            </a:lvl5pPr>
            <a:lvl6pPr marL="2286000" indent="0" algn="ctr" defTabSz="914400" rtl="1"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1"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1"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1"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r"/>
            <a:r>
              <a:rPr lang="he-IL" altLang="he-IL" sz="2400" dirty="0">
                <a:solidFill>
                  <a:schemeClr val="tx1"/>
                </a:solidFill>
                <a:latin typeface="Calibri" panose="020F0502020204030204" pitchFamily="34" charset="0"/>
                <a:cs typeface="Calibri" panose="020F0502020204030204" pitchFamily="34" charset="0"/>
              </a:rPr>
              <a:t>תפקידה הוא לדגום את האות ולהשוות אותו לערך שבחר המשתמש.</a:t>
            </a:r>
          </a:p>
          <a:p>
            <a:pPr>
              <a:buFontTx/>
              <a:buNone/>
            </a:pPr>
            <a:endParaRPr lang="he-IL" altLang="he-IL" sz="2800" dirty="0" smtClean="0">
              <a:latin typeface="Calibri" panose="020F0502020204030204" pitchFamily="34" charset="0"/>
              <a:cs typeface="Calibri" panose="020F0502020204030204" pitchFamily="34" charset="0"/>
            </a:endParaRPr>
          </a:p>
          <a:p>
            <a:pPr>
              <a:buFontTx/>
              <a:buNone/>
            </a:pPr>
            <a:endParaRPr lang="he-IL" altLang="he-IL" sz="2800" dirty="0" smtClean="0">
              <a:latin typeface="Calibri" panose="020F0502020204030204" pitchFamily="34" charset="0"/>
              <a:cs typeface="Calibri" panose="020F0502020204030204" pitchFamily="34" charset="0"/>
            </a:endParaRPr>
          </a:p>
          <a:p>
            <a:pPr>
              <a:buFontTx/>
              <a:buNone/>
            </a:pPr>
            <a:r>
              <a:rPr lang="he-IL" altLang="he-IL" sz="2800" dirty="0" smtClean="0">
                <a:latin typeface="Calibri" panose="020F0502020204030204" pitchFamily="34" charset="0"/>
                <a:cs typeface="Calibri" panose="020F0502020204030204" pitchFamily="34" charset="0"/>
              </a:rPr>
              <a:t>  </a:t>
            </a:r>
          </a:p>
        </p:txBody>
      </p:sp>
      <p:pic>
        <p:nvPicPr>
          <p:cNvPr id="19" name="Picture 1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157328" y="2287458"/>
            <a:ext cx="7204075" cy="3232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 name="Rectangle 16"/>
          <p:cNvSpPr>
            <a:spLocks noChangeArrowheads="1"/>
          </p:cNvSpPr>
          <p:nvPr/>
        </p:nvSpPr>
        <p:spPr bwMode="auto">
          <a:xfrm>
            <a:off x="6311376" y="3430458"/>
            <a:ext cx="1699503"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gn="r" rtl="1">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lgn="r" rtl="1">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lgn="r" rtl="1">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lgn="r" rtl="1">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lgn="r" rtl="1">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0"/>
              </a:spcBef>
              <a:buFontTx/>
              <a:buNone/>
            </a:pPr>
            <a:r>
              <a:rPr lang="he-IL" altLang="he-IL" sz="2400" b="1">
                <a:solidFill>
                  <a:srgbClr val="0000FF"/>
                </a:solidFill>
                <a:latin typeface="Calibri" panose="020F0502020204030204" pitchFamily="34" charset="0"/>
                <a:cs typeface="Calibri" panose="020F0502020204030204" pitchFamily="34" charset="0"/>
              </a:rPr>
              <a:t>מערכת משוב</a:t>
            </a:r>
            <a:endParaRPr lang="en-US" altLang="he-IL" sz="2400" b="1">
              <a:solidFill>
                <a:srgbClr val="0000FF"/>
              </a:solidFill>
              <a:latin typeface="Calibri" panose="020F0502020204030204" pitchFamily="34" charset="0"/>
              <a:cs typeface="Calibri" panose="020F0502020204030204" pitchFamily="34" charset="0"/>
            </a:endParaRPr>
          </a:p>
        </p:txBody>
      </p:sp>
      <p:sp>
        <p:nvSpPr>
          <p:cNvPr id="27" name="Rectangle 22"/>
          <p:cNvSpPr>
            <a:spLocks noChangeArrowheads="1"/>
          </p:cNvSpPr>
          <p:nvPr/>
        </p:nvSpPr>
        <p:spPr bwMode="auto">
          <a:xfrm>
            <a:off x="5830803" y="3935283"/>
            <a:ext cx="1657350" cy="1008063"/>
          </a:xfrm>
          <a:prstGeom prst="rect">
            <a:avLst/>
          </a:prstGeom>
          <a:noFill/>
          <a:ln w="57150">
            <a:solidFill>
              <a:srgbClr val="003366"/>
            </a:solidFill>
            <a:prstDash val="dash"/>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lgn="r" rtl="1">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lgn="r" rtl="1">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lgn="r" rtl="1">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lgn="r" rtl="1">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lgn="r" rtl="1">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he-IL" altLang="he-IL" sz="1800">
              <a:latin typeface="Calibri" panose="020F0502020204030204" pitchFamily="34" charset="0"/>
              <a:cs typeface="Calibri" panose="020F0502020204030204" pitchFamily="34" charset="0"/>
            </a:endParaRPr>
          </a:p>
        </p:txBody>
      </p:sp>
      <p:sp>
        <p:nvSpPr>
          <p:cNvPr id="8" name="מלבן מעוגל 7"/>
          <p:cNvSpPr/>
          <p:nvPr/>
        </p:nvSpPr>
        <p:spPr>
          <a:xfrm>
            <a:off x="10551245" y="3679731"/>
            <a:ext cx="1440000" cy="628027"/>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sz="1800" dirty="0">
                <a:latin typeface="Calibri" panose="020F0502020204030204" pitchFamily="34" charset="0"/>
                <a:cs typeface="Calibri" panose="020F0502020204030204" pitchFamily="34" charset="0"/>
              </a:rPr>
              <a:t>מבנה הספק </a:t>
            </a:r>
            <a:r>
              <a:rPr lang="he-IL" sz="1800" dirty="0" err="1">
                <a:latin typeface="Calibri" panose="020F0502020204030204" pitchFamily="34" charset="0"/>
                <a:cs typeface="Calibri" panose="020F0502020204030204" pitchFamily="34" charset="0"/>
              </a:rPr>
              <a:t>כח</a:t>
            </a:r>
            <a:endParaRPr lang="he-IL" sz="18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4178974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7"/>
                                        </p:tgtEl>
                                        <p:attrNameLst>
                                          <p:attrName>style.visibility</p:attrName>
                                        </p:attrNameLst>
                                      </p:cBhvr>
                                      <p:to>
                                        <p:strVal val="visible"/>
                                      </p:to>
                                    </p:set>
                                    <p:animEffect transition="in" filter="fade">
                                      <p:cBhvr>
                                        <p:cTn id="7" dur="1000"/>
                                        <p:tgtEl>
                                          <p:spTgt spid="27"/>
                                        </p:tgtEl>
                                      </p:cBhvr>
                                    </p:animEffect>
                                    <p:anim calcmode="lin" valueType="num">
                                      <p:cBhvr>
                                        <p:cTn id="8" dur="1000" fill="hold"/>
                                        <p:tgtEl>
                                          <p:spTgt spid="27"/>
                                        </p:tgtEl>
                                        <p:attrNameLst>
                                          <p:attrName>ppt_x</p:attrName>
                                        </p:attrNameLst>
                                      </p:cBhvr>
                                      <p:tavLst>
                                        <p:tav tm="0">
                                          <p:val>
                                            <p:strVal val="#ppt_x"/>
                                          </p:val>
                                        </p:tav>
                                        <p:tav tm="100000">
                                          <p:val>
                                            <p:strVal val="#ppt_x"/>
                                          </p:val>
                                        </p:tav>
                                      </p:tavLst>
                                    </p:anim>
                                    <p:anim calcmode="lin" valueType="num">
                                      <p:cBhvr>
                                        <p:cTn id="9" dur="1000" fill="hold"/>
                                        <p:tgtEl>
                                          <p:spTgt spid="27"/>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20"/>
                                        </p:tgtEl>
                                        <p:attrNameLst>
                                          <p:attrName>style.visibility</p:attrName>
                                        </p:attrNameLst>
                                      </p:cBhvr>
                                      <p:to>
                                        <p:strVal val="visible"/>
                                      </p:to>
                                    </p:set>
                                    <p:animEffect transition="in" filter="fade">
                                      <p:cBhvr>
                                        <p:cTn id="12" dur="1000"/>
                                        <p:tgtEl>
                                          <p:spTgt spid="20"/>
                                        </p:tgtEl>
                                      </p:cBhvr>
                                    </p:animEffect>
                                    <p:anim calcmode="lin" valueType="num">
                                      <p:cBhvr>
                                        <p:cTn id="13" dur="1000" fill="hold"/>
                                        <p:tgtEl>
                                          <p:spTgt spid="20"/>
                                        </p:tgtEl>
                                        <p:attrNameLst>
                                          <p:attrName>ppt_x</p:attrName>
                                        </p:attrNameLst>
                                      </p:cBhvr>
                                      <p:tavLst>
                                        <p:tav tm="0">
                                          <p:val>
                                            <p:strVal val="#ppt_x"/>
                                          </p:val>
                                        </p:tav>
                                        <p:tav tm="100000">
                                          <p:val>
                                            <p:strVal val="#ppt_x"/>
                                          </p:val>
                                        </p:tav>
                                      </p:tavLst>
                                    </p:anim>
                                    <p:anim calcmode="lin" valueType="num">
                                      <p:cBhvr>
                                        <p:cTn id="14" dur="1000" fill="hold"/>
                                        <p:tgtEl>
                                          <p:spTgt spid="20"/>
                                        </p:tgtEl>
                                        <p:attrNameLst>
                                          <p:attrName>ppt_y</p:attrName>
                                        </p:attrNameLst>
                                      </p:cBhvr>
                                      <p:tavLst>
                                        <p:tav tm="0">
                                          <p:val>
                                            <p:strVal val="#ppt_y+.1"/>
                                          </p:val>
                                        </p:tav>
                                        <p:tav tm="100000">
                                          <p:val>
                                            <p:strVal val="#ppt_y"/>
                                          </p:val>
                                        </p:tav>
                                      </p:tavLst>
                                    </p:anim>
                                  </p:childTnLst>
                                </p:cTn>
                              </p:par>
                              <p:par>
                                <p:cTn id="15" presetID="42" presetClass="entr" presetSubtype="0" fill="hold" grpId="0" nodeType="withEffect">
                                  <p:stCondLst>
                                    <p:cond delay="0"/>
                                  </p:stCondLst>
                                  <p:childTnLst>
                                    <p:set>
                                      <p:cBhvr>
                                        <p:cTn id="16" dur="1" fill="hold">
                                          <p:stCondLst>
                                            <p:cond delay="0"/>
                                          </p:stCondLst>
                                        </p:cTn>
                                        <p:tgtEl>
                                          <p:spTgt spid="9"/>
                                        </p:tgtEl>
                                        <p:attrNameLst>
                                          <p:attrName>style.visibility</p:attrName>
                                        </p:attrNameLst>
                                      </p:cBhvr>
                                      <p:to>
                                        <p:strVal val="visible"/>
                                      </p:to>
                                    </p:set>
                                    <p:animEffect transition="in" filter="fade">
                                      <p:cBhvr>
                                        <p:cTn id="17" dur="1000"/>
                                        <p:tgtEl>
                                          <p:spTgt spid="9"/>
                                        </p:tgtEl>
                                      </p:cBhvr>
                                    </p:animEffect>
                                    <p:anim calcmode="lin" valueType="num">
                                      <p:cBhvr>
                                        <p:cTn id="18" dur="1000" fill="hold"/>
                                        <p:tgtEl>
                                          <p:spTgt spid="9"/>
                                        </p:tgtEl>
                                        <p:attrNameLst>
                                          <p:attrName>ppt_x</p:attrName>
                                        </p:attrNameLst>
                                      </p:cBhvr>
                                      <p:tavLst>
                                        <p:tav tm="0">
                                          <p:val>
                                            <p:strVal val="#ppt_x"/>
                                          </p:val>
                                        </p:tav>
                                        <p:tav tm="100000">
                                          <p:val>
                                            <p:strVal val="#ppt_x"/>
                                          </p:val>
                                        </p:tav>
                                      </p:tavLst>
                                    </p:anim>
                                    <p:anim calcmode="lin" valueType="num">
                                      <p:cBhvr>
                                        <p:cTn id="19" dur="1000" fill="hold"/>
                                        <p:tgtEl>
                                          <p:spTgt spid="9"/>
                                        </p:tgtEl>
                                        <p:attrNameLst>
                                          <p:attrName>ppt_y</p:attrName>
                                        </p:attrNameLst>
                                      </p:cBhvr>
                                      <p:tavLst>
                                        <p:tav tm="0">
                                          <p:val>
                                            <p:strVal val="#ppt_y+.1"/>
                                          </p:val>
                                        </p:tav>
                                        <p:tav tm="100000">
                                          <p:val>
                                            <p:strVal val="#ppt_y"/>
                                          </p:val>
                                        </p:tav>
                                      </p:tavLst>
                                    </p:anim>
                                  </p:childTnLst>
                                </p:cTn>
                              </p:par>
                              <p:par>
                                <p:cTn id="20" presetID="42" presetClass="entr" presetSubtype="0" fill="hold" nodeType="withEffect">
                                  <p:stCondLst>
                                    <p:cond delay="0"/>
                                  </p:stCondLst>
                                  <p:childTnLst>
                                    <p:set>
                                      <p:cBhvr>
                                        <p:cTn id="21" dur="1" fill="hold">
                                          <p:stCondLst>
                                            <p:cond delay="0"/>
                                          </p:stCondLst>
                                        </p:cTn>
                                        <p:tgtEl>
                                          <p:spTgt spid="19"/>
                                        </p:tgtEl>
                                        <p:attrNameLst>
                                          <p:attrName>style.visibility</p:attrName>
                                        </p:attrNameLst>
                                      </p:cBhvr>
                                      <p:to>
                                        <p:strVal val="visible"/>
                                      </p:to>
                                    </p:set>
                                    <p:animEffect transition="in" filter="fade">
                                      <p:cBhvr>
                                        <p:cTn id="22" dur="1000"/>
                                        <p:tgtEl>
                                          <p:spTgt spid="19"/>
                                        </p:tgtEl>
                                      </p:cBhvr>
                                    </p:animEffect>
                                    <p:anim calcmode="lin" valueType="num">
                                      <p:cBhvr>
                                        <p:cTn id="23" dur="1000" fill="hold"/>
                                        <p:tgtEl>
                                          <p:spTgt spid="19"/>
                                        </p:tgtEl>
                                        <p:attrNameLst>
                                          <p:attrName>ppt_x</p:attrName>
                                        </p:attrNameLst>
                                      </p:cBhvr>
                                      <p:tavLst>
                                        <p:tav tm="0">
                                          <p:val>
                                            <p:strVal val="#ppt_x"/>
                                          </p:val>
                                        </p:tav>
                                        <p:tav tm="100000">
                                          <p:val>
                                            <p:strVal val="#ppt_x"/>
                                          </p:val>
                                        </p:tav>
                                      </p:tavLst>
                                    </p:anim>
                                    <p:anim calcmode="lin" valueType="num">
                                      <p:cBhvr>
                                        <p:cTn id="24" dur="1000" fill="hold"/>
                                        <p:tgtEl>
                                          <p:spTgt spid="19"/>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20" grpId="0"/>
      <p:bldP spid="27"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TextBox 16"/>
          <p:cNvSpPr txBox="1"/>
          <p:nvPr/>
        </p:nvSpPr>
        <p:spPr>
          <a:xfrm>
            <a:off x="4124584" y="277378"/>
            <a:ext cx="6306065" cy="707886"/>
          </a:xfrm>
          <a:prstGeom prst="rect">
            <a:avLst/>
          </a:prstGeom>
          <a:noFill/>
        </p:spPr>
        <p:txBody>
          <a:bodyPr wrap="square" rtlCol="1">
            <a:spAutoFit/>
          </a:bodyPr>
          <a:lstStyle/>
          <a:p>
            <a:r>
              <a:rPr lang="he-IL" sz="4000" b="1" dirty="0">
                <a:latin typeface="Calibri" panose="020F0502020204030204" pitchFamily="34" charset="0"/>
                <a:cs typeface="Calibri" panose="020F0502020204030204" pitchFamily="34" charset="0"/>
              </a:rPr>
              <a:t>מהלך המתחים</a:t>
            </a:r>
          </a:p>
        </p:txBody>
      </p:sp>
      <p:sp>
        <p:nvSpPr>
          <p:cNvPr id="10" name="Rectangle 5"/>
          <p:cNvSpPr>
            <a:spLocks noChangeArrowheads="1"/>
          </p:cNvSpPr>
          <p:nvPr/>
        </p:nvSpPr>
        <p:spPr bwMode="auto">
          <a:xfrm>
            <a:off x="2597451" y="1527905"/>
            <a:ext cx="1223962" cy="863600"/>
          </a:xfrm>
          <a:prstGeom prst="rect">
            <a:avLst/>
          </a:prstGeom>
          <a:solidFill>
            <a:srgbClr val="9999FF"/>
          </a:solidFill>
          <a:ln>
            <a:noFill/>
          </a:ln>
          <a:effectLst>
            <a:outerShdw dist="107763" dir="13500000" sx="75000" sy="75000" algn="tl" rotWithShape="0">
              <a:srgbClr val="808080">
                <a:alpha val="50000"/>
              </a:srgbClr>
            </a:outerShdw>
          </a:effectLst>
          <a:extLst>
            <a:ext uri="{91240B29-F687-4F45-9708-019B960494DF}">
              <a14:hiddenLine xmlns:a14="http://schemas.microsoft.com/office/drawing/2010/main" w="9525">
                <a:solidFill>
                  <a:schemeClr val="tx1"/>
                </a:solidFill>
                <a:miter lim="800000"/>
                <a:headEnd/>
                <a:tailEnd/>
              </a14:hiddenLine>
            </a:ext>
          </a:extLst>
        </p:spPr>
        <p:txBody>
          <a:bodyPr wrap="none" anchor="ctr"/>
          <a:lstStyle>
            <a:lvl1pPr algn="r" rtl="1">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lgn="r" rtl="1">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lgn="r" rtl="1">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lgn="r" rtl="1">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lgn="r" rtl="1">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0"/>
              </a:spcBef>
              <a:buFontTx/>
              <a:buNone/>
            </a:pPr>
            <a:r>
              <a:rPr lang="he-IL" altLang="he-IL" sz="2400">
                <a:solidFill>
                  <a:schemeClr val="bg1"/>
                </a:solidFill>
                <a:latin typeface="Tahoma" panose="020B0604030504040204" pitchFamily="34" charset="0"/>
                <a:cs typeface="Tahoma" panose="020B0604030504040204" pitchFamily="34" charset="0"/>
              </a:rPr>
              <a:t>שנאי</a:t>
            </a:r>
            <a:endParaRPr lang="en-US" altLang="he-IL" sz="2400">
              <a:solidFill>
                <a:schemeClr val="bg1"/>
              </a:solidFill>
              <a:latin typeface="Tahoma" panose="020B0604030504040204" pitchFamily="34" charset="0"/>
              <a:cs typeface="Tahoma" panose="020B0604030504040204" pitchFamily="34" charset="0"/>
            </a:endParaRPr>
          </a:p>
        </p:txBody>
      </p:sp>
      <p:sp>
        <p:nvSpPr>
          <p:cNvPr id="12" name="Rectangle 6"/>
          <p:cNvSpPr>
            <a:spLocks noChangeArrowheads="1"/>
          </p:cNvSpPr>
          <p:nvPr/>
        </p:nvSpPr>
        <p:spPr bwMode="auto">
          <a:xfrm>
            <a:off x="7061501" y="5056917"/>
            <a:ext cx="1223962" cy="863600"/>
          </a:xfrm>
          <a:prstGeom prst="rect">
            <a:avLst/>
          </a:prstGeom>
          <a:solidFill>
            <a:srgbClr val="9999FF">
              <a:alpha val="70195"/>
            </a:srgbClr>
          </a:solidFill>
          <a:ln>
            <a:noFill/>
          </a:ln>
          <a:effectLst>
            <a:outerShdw dist="107763" dir="13500000" sx="75000" sy="75000" algn="tl" rotWithShape="0">
              <a:srgbClr val="808080">
                <a:alpha val="50000"/>
              </a:srgbClr>
            </a:outerShdw>
          </a:effectLst>
          <a:extLst>
            <a:ext uri="{91240B29-F687-4F45-9708-019B960494DF}">
              <a14:hiddenLine xmlns:a14="http://schemas.microsoft.com/office/drawing/2010/main" w="9525">
                <a:solidFill>
                  <a:schemeClr val="tx1"/>
                </a:solidFill>
                <a:miter lim="800000"/>
                <a:headEnd/>
                <a:tailEnd/>
              </a14:hiddenLine>
            </a:ext>
          </a:extLst>
        </p:spPr>
        <p:txBody>
          <a:bodyPr wrap="none" anchor="ctr"/>
          <a:lstStyle>
            <a:lvl1pPr algn="r" rtl="1">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lgn="r" rtl="1">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lgn="r" rtl="1">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lgn="r" rtl="1">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lgn="r" rtl="1">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0"/>
              </a:spcBef>
              <a:buFontTx/>
              <a:buNone/>
            </a:pPr>
            <a:r>
              <a:rPr lang="he-IL" altLang="he-IL" sz="2400">
                <a:solidFill>
                  <a:schemeClr val="bg1"/>
                </a:solidFill>
                <a:latin typeface="Tahoma" panose="020B0604030504040204" pitchFamily="34" charset="0"/>
                <a:cs typeface="Tahoma" panose="020B0604030504040204" pitchFamily="34" charset="0"/>
              </a:rPr>
              <a:t>מייצב</a:t>
            </a:r>
            <a:endParaRPr lang="en-US" altLang="he-IL" sz="2400">
              <a:solidFill>
                <a:schemeClr val="bg1"/>
              </a:solidFill>
              <a:latin typeface="Tahoma" panose="020B0604030504040204" pitchFamily="34" charset="0"/>
              <a:cs typeface="Tahoma" panose="020B0604030504040204" pitchFamily="34" charset="0"/>
            </a:endParaRPr>
          </a:p>
        </p:txBody>
      </p:sp>
      <p:sp>
        <p:nvSpPr>
          <p:cNvPr id="13" name="Rectangle 7"/>
          <p:cNvSpPr>
            <a:spLocks noChangeArrowheads="1"/>
          </p:cNvSpPr>
          <p:nvPr/>
        </p:nvSpPr>
        <p:spPr bwMode="auto">
          <a:xfrm>
            <a:off x="5550201" y="3832955"/>
            <a:ext cx="1223962" cy="863600"/>
          </a:xfrm>
          <a:prstGeom prst="rect">
            <a:avLst/>
          </a:prstGeom>
          <a:solidFill>
            <a:srgbClr val="9999FF">
              <a:alpha val="79999"/>
            </a:srgbClr>
          </a:solidFill>
          <a:ln>
            <a:noFill/>
          </a:ln>
          <a:effectLst>
            <a:outerShdw dist="107763" dir="13500000" sx="75000" sy="75000" algn="tl" rotWithShape="0">
              <a:srgbClr val="808080">
                <a:alpha val="50000"/>
              </a:srgbClr>
            </a:outerShdw>
          </a:effectLst>
          <a:extLst>
            <a:ext uri="{91240B29-F687-4F45-9708-019B960494DF}">
              <a14:hiddenLine xmlns:a14="http://schemas.microsoft.com/office/drawing/2010/main" w="9525">
                <a:solidFill>
                  <a:schemeClr val="tx1"/>
                </a:solidFill>
                <a:miter lim="800000"/>
                <a:headEnd/>
                <a:tailEnd/>
              </a14:hiddenLine>
            </a:ext>
          </a:extLst>
        </p:spPr>
        <p:txBody>
          <a:bodyPr wrap="none" anchor="ctr"/>
          <a:lstStyle>
            <a:lvl1pPr algn="r" rtl="1">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lgn="r" rtl="1">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lgn="r" rtl="1">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lgn="r" rtl="1">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lgn="r" rtl="1">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0"/>
              </a:spcBef>
              <a:buFontTx/>
              <a:buNone/>
            </a:pPr>
            <a:r>
              <a:rPr lang="he-IL" altLang="he-IL" sz="2400">
                <a:solidFill>
                  <a:schemeClr val="bg1"/>
                </a:solidFill>
                <a:latin typeface="Tahoma" panose="020B0604030504040204" pitchFamily="34" charset="0"/>
                <a:cs typeface="Tahoma" panose="020B0604030504040204" pitchFamily="34" charset="0"/>
              </a:rPr>
              <a:t>מסנן</a:t>
            </a:r>
            <a:endParaRPr lang="en-US" altLang="he-IL" sz="2400">
              <a:solidFill>
                <a:schemeClr val="bg1"/>
              </a:solidFill>
              <a:latin typeface="Tahoma" panose="020B0604030504040204" pitchFamily="34" charset="0"/>
              <a:cs typeface="Tahoma" panose="020B0604030504040204" pitchFamily="34" charset="0"/>
            </a:endParaRPr>
          </a:p>
        </p:txBody>
      </p:sp>
      <p:sp>
        <p:nvSpPr>
          <p:cNvPr id="14" name="Rectangle 8"/>
          <p:cNvSpPr>
            <a:spLocks noChangeArrowheads="1"/>
          </p:cNvSpPr>
          <p:nvPr/>
        </p:nvSpPr>
        <p:spPr bwMode="auto">
          <a:xfrm>
            <a:off x="3749976" y="2680430"/>
            <a:ext cx="1223962" cy="863600"/>
          </a:xfrm>
          <a:prstGeom prst="rect">
            <a:avLst/>
          </a:prstGeom>
          <a:solidFill>
            <a:srgbClr val="9999FF">
              <a:alpha val="89803"/>
            </a:srgbClr>
          </a:solidFill>
          <a:ln>
            <a:noFill/>
          </a:ln>
          <a:effectLst>
            <a:outerShdw dist="107763" dir="13500000" sx="75000" sy="75000" algn="tl" rotWithShape="0">
              <a:srgbClr val="808080">
                <a:alpha val="50000"/>
              </a:srgbClr>
            </a:outerShdw>
          </a:effectLst>
          <a:extLst>
            <a:ext uri="{91240B29-F687-4F45-9708-019B960494DF}">
              <a14:hiddenLine xmlns:a14="http://schemas.microsoft.com/office/drawing/2010/main" w="9525">
                <a:solidFill>
                  <a:schemeClr val="tx1"/>
                </a:solidFill>
                <a:miter lim="800000"/>
                <a:headEnd/>
                <a:tailEnd/>
              </a14:hiddenLine>
            </a:ext>
          </a:extLst>
        </p:spPr>
        <p:txBody>
          <a:bodyPr wrap="none" anchor="ctr"/>
          <a:lstStyle>
            <a:lvl1pPr algn="r" rtl="1">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lgn="r" rtl="1">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lgn="r" rtl="1">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lgn="r" rtl="1">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lgn="r" rtl="1">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0"/>
              </a:spcBef>
              <a:buFontTx/>
              <a:buNone/>
            </a:pPr>
            <a:r>
              <a:rPr lang="he-IL" altLang="he-IL" sz="2400">
                <a:solidFill>
                  <a:schemeClr val="bg1"/>
                </a:solidFill>
                <a:latin typeface="Tahoma" panose="020B0604030504040204" pitchFamily="34" charset="0"/>
                <a:cs typeface="Tahoma" panose="020B0604030504040204" pitchFamily="34" charset="0"/>
              </a:rPr>
              <a:t>מיישר</a:t>
            </a:r>
          </a:p>
          <a:p>
            <a:pPr algn="ctr" eaLnBrk="1" hangingPunct="1">
              <a:spcBef>
                <a:spcPct val="0"/>
              </a:spcBef>
              <a:buFontTx/>
              <a:buNone/>
            </a:pPr>
            <a:r>
              <a:rPr lang="he-IL" altLang="he-IL" sz="2400">
                <a:solidFill>
                  <a:schemeClr val="bg1"/>
                </a:solidFill>
                <a:latin typeface="Tahoma" panose="020B0604030504040204" pitchFamily="34" charset="0"/>
                <a:cs typeface="Tahoma" panose="020B0604030504040204" pitchFamily="34" charset="0"/>
              </a:rPr>
              <a:t> דו דרכי</a:t>
            </a:r>
            <a:endParaRPr lang="en-US" altLang="he-IL" sz="2400">
              <a:solidFill>
                <a:schemeClr val="bg1"/>
              </a:solidFill>
              <a:latin typeface="Tahoma" panose="020B0604030504040204" pitchFamily="34" charset="0"/>
              <a:cs typeface="Tahoma" panose="020B0604030504040204" pitchFamily="34" charset="0"/>
            </a:endParaRPr>
          </a:p>
        </p:txBody>
      </p:sp>
      <p:grpSp>
        <p:nvGrpSpPr>
          <p:cNvPr id="15" name="Group 45"/>
          <p:cNvGrpSpPr>
            <a:grpSpLocks/>
          </p:cNvGrpSpPr>
          <p:nvPr/>
        </p:nvGrpSpPr>
        <p:grpSpPr bwMode="auto">
          <a:xfrm>
            <a:off x="5118401" y="2896330"/>
            <a:ext cx="863600" cy="431800"/>
            <a:chOff x="2245" y="2614"/>
            <a:chExt cx="362" cy="136"/>
          </a:xfrm>
        </p:grpSpPr>
        <p:sp>
          <p:nvSpPr>
            <p:cNvPr id="16" name="Arc 21"/>
            <p:cNvSpPr>
              <a:spLocks/>
            </p:cNvSpPr>
            <p:nvPr/>
          </p:nvSpPr>
          <p:spPr bwMode="auto">
            <a:xfrm rot="-5400000">
              <a:off x="2237" y="2622"/>
              <a:ext cx="136" cy="120"/>
            </a:xfrm>
            <a:custGeom>
              <a:avLst/>
              <a:gdLst>
                <a:gd name="T0" fmla="*/ 0 w 25362"/>
                <a:gd name="T1" fmla="*/ 0 h 43200"/>
                <a:gd name="T2" fmla="*/ 0 w 25362"/>
                <a:gd name="T3" fmla="*/ 0 h 43200"/>
                <a:gd name="T4" fmla="*/ 0 w 25362"/>
                <a:gd name="T5" fmla="*/ 0 h 43200"/>
                <a:gd name="T6" fmla="*/ 0 60000 65536"/>
                <a:gd name="T7" fmla="*/ 0 60000 65536"/>
                <a:gd name="T8" fmla="*/ 0 60000 65536"/>
                <a:gd name="T9" fmla="*/ 0 w 25362"/>
                <a:gd name="T10" fmla="*/ 0 h 43200"/>
                <a:gd name="T11" fmla="*/ 25362 w 25362"/>
                <a:gd name="T12" fmla="*/ 43200 h 43200"/>
              </a:gdLst>
              <a:ahLst/>
              <a:cxnLst>
                <a:cxn ang="T6">
                  <a:pos x="T0" y="T1"/>
                </a:cxn>
                <a:cxn ang="T7">
                  <a:pos x="T2" y="T3"/>
                </a:cxn>
                <a:cxn ang="T8">
                  <a:pos x="T4" y="T5"/>
                </a:cxn>
              </a:cxnLst>
              <a:rect l="T9" t="T10" r="T11" b="T12"/>
              <a:pathLst>
                <a:path w="25362" h="43200" fill="none" extrusionOk="0">
                  <a:moveTo>
                    <a:pt x="0" y="330"/>
                  </a:moveTo>
                  <a:cubicBezTo>
                    <a:pt x="1241" y="110"/>
                    <a:pt x="2500" y="-1"/>
                    <a:pt x="3762" y="0"/>
                  </a:cubicBezTo>
                  <a:cubicBezTo>
                    <a:pt x="15691" y="0"/>
                    <a:pt x="25362" y="9670"/>
                    <a:pt x="25362" y="21600"/>
                  </a:cubicBezTo>
                  <a:cubicBezTo>
                    <a:pt x="25362" y="33529"/>
                    <a:pt x="15691" y="43200"/>
                    <a:pt x="3762" y="43200"/>
                  </a:cubicBezTo>
                  <a:cubicBezTo>
                    <a:pt x="2517" y="43200"/>
                    <a:pt x="1275" y="43092"/>
                    <a:pt x="50" y="42878"/>
                  </a:cubicBezTo>
                </a:path>
                <a:path w="25362" h="43200" stroke="0" extrusionOk="0">
                  <a:moveTo>
                    <a:pt x="0" y="330"/>
                  </a:moveTo>
                  <a:cubicBezTo>
                    <a:pt x="1241" y="110"/>
                    <a:pt x="2500" y="-1"/>
                    <a:pt x="3762" y="0"/>
                  </a:cubicBezTo>
                  <a:cubicBezTo>
                    <a:pt x="15691" y="0"/>
                    <a:pt x="25362" y="9670"/>
                    <a:pt x="25362" y="21600"/>
                  </a:cubicBezTo>
                  <a:cubicBezTo>
                    <a:pt x="25362" y="33529"/>
                    <a:pt x="15691" y="43200"/>
                    <a:pt x="3762" y="43200"/>
                  </a:cubicBezTo>
                  <a:cubicBezTo>
                    <a:pt x="2517" y="43200"/>
                    <a:pt x="1275" y="43092"/>
                    <a:pt x="50" y="42878"/>
                  </a:cubicBezTo>
                  <a:lnTo>
                    <a:pt x="3762" y="21600"/>
                  </a:lnTo>
                  <a:lnTo>
                    <a:pt x="0" y="330"/>
                  </a:lnTo>
                  <a:close/>
                </a:path>
              </a:pathLst>
            </a:custGeom>
            <a:noFill/>
            <a:ln w="38100">
              <a:solidFill>
                <a:srgbClr val="008080"/>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he-IL"/>
            </a:p>
          </p:txBody>
        </p:sp>
        <p:sp>
          <p:nvSpPr>
            <p:cNvPr id="18" name="Arc 22"/>
            <p:cNvSpPr>
              <a:spLocks/>
            </p:cNvSpPr>
            <p:nvPr/>
          </p:nvSpPr>
          <p:spPr bwMode="auto">
            <a:xfrm rot="-5400000">
              <a:off x="2358" y="2621"/>
              <a:ext cx="136" cy="121"/>
            </a:xfrm>
            <a:custGeom>
              <a:avLst/>
              <a:gdLst>
                <a:gd name="T0" fmla="*/ 0 w 25362"/>
                <a:gd name="T1" fmla="*/ 0 h 43200"/>
                <a:gd name="T2" fmla="*/ 0 w 25362"/>
                <a:gd name="T3" fmla="*/ 0 h 43200"/>
                <a:gd name="T4" fmla="*/ 0 w 25362"/>
                <a:gd name="T5" fmla="*/ 0 h 43200"/>
                <a:gd name="T6" fmla="*/ 0 60000 65536"/>
                <a:gd name="T7" fmla="*/ 0 60000 65536"/>
                <a:gd name="T8" fmla="*/ 0 60000 65536"/>
                <a:gd name="T9" fmla="*/ 0 w 25362"/>
                <a:gd name="T10" fmla="*/ 0 h 43200"/>
                <a:gd name="T11" fmla="*/ 25362 w 25362"/>
                <a:gd name="T12" fmla="*/ 43200 h 43200"/>
              </a:gdLst>
              <a:ahLst/>
              <a:cxnLst>
                <a:cxn ang="T6">
                  <a:pos x="T0" y="T1"/>
                </a:cxn>
                <a:cxn ang="T7">
                  <a:pos x="T2" y="T3"/>
                </a:cxn>
                <a:cxn ang="T8">
                  <a:pos x="T4" y="T5"/>
                </a:cxn>
              </a:cxnLst>
              <a:rect l="T9" t="T10" r="T11" b="T12"/>
              <a:pathLst>
                <a:path w="25362" h="43200" fill="none" extrusionOk="0">
                  <a:moveTo>
                    <a:pt x="0" y="330"/>
                  </a:moveTo>
                  <a:cubicBezTo>
                    <a:pt x="1241" y="110"/>
                    <a:pt x="2500" y="-1"/>
                    <a:pt x="3762" y="0"/>
                  </a:cubicBezTo>
                  <a:cubicBezTo>
                    <a:pt x="15691" y="0"/>
                    <a:pt x="25362" y="9670"/>
                    <a:pt x="25362" y="21600"/>
                  </a:cubicBezTo>
                  <a:cubicBezTo>
                    <a:pt x="25362" y="33529"/>
                    <a:pt x="15691" y="43200"/>
                    <a:pt x="3762" y="43200"/>
                  </a:cubicBezTo>
                  <a:cubicBezTo>
                    <a:pt x="2517" y="43200"/>
                    <a:pt x="1275" y="43092"/>
                    <a:pt x="50" y="42878"/>
                  </a:cubicBezTo>
                </a:path>
                <a:path w="25362" h="43200" stroke="0" extrusionOk="0">
                  <a:moveTo>
                    <a:pt x="0" y="330"/>
                  </a:moveTo>
                  <a:cubicBezTo>
                    <a:pt x="1241" y="110"/>
                    <a:pt x="2500" y="-1"/>
                    <a:pt x="3762" y="0"/>
                  </a:cubicBezTo>
                  <a:cubicBezTo>
                    <a:pt x="15691" y="0"/>
                    <a:pt x="25362" y="9670"/>
                    <a:pt x="25362" y="21600"/>
                  </a:cubicBezTo>
                  <a:cubicBezTo>
                    <a:pt x="25362" y="33529"/>
                    <a:pt x="15691" y="43200"/>
                    <a:pt x="3762" y="43200"/>
                  </a:cubicBezTo>
                  <a:cubicBezTo>
                    <a:pt x="2517" y="43200"/>
                    <a:pt x="1275" y="43092"/>
                    <a:pt x="50" y="42878"/>
                  </a:cubicBezTo>
                  <a:lnTo>
                    <a:pt x="3762" y="21600"/>
                  </a:lnTo>
                  <a:lnTo>
                    <a:pt x="0" y="330"/>
                  </a:lnTo>
                  <a:close/>
                </a:path>
              </a:pathLst>
            </a:custGeom>
            <a:noFill/>
            <a:ln w="38100">
              <a:solidFill>
                <a:srgbClr val="008080"/>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he-IL"/>
            </a:p>
          </p:txBody>
        </p:sp>
        <p:sp>
          <p:nvSpPr>
            <p:cNvPr id="21" name="Arc 23"/>
            <p:cNvSpPr>
              <a:spLocks/>
            </p:cNvSpPr>
            <p:nvPr/>
          </p:nvSpPr>
          <p:spPr bwMode="auto">
            <a:xfrm rot="-5400000">
              <a:off x="2479" y="2622"/>
              <a:ext cx="136" cy="120"/>
            </a:xfrm>
            <a:custGeom>
              <a:avLst/>
              <a:gdLst>
                <a:gd name="T0" fmla="*/ 0 w 25362"/>
                <a:gd name="T1" fmla="*/ 0 h 43200"/>
                <a:gd name="T2" fmla="*/ 0 w 25362"/>
                <a:gd name="T3" fmla="*/ 0 h 43200"/>
                <a:gd name="T4" fmla="*/ 0 w 25362"/>
                <a:gd name="T5" fmla="*/ 0 h 43200"/>
                <a:gd name="T6" fmla="*/ 0 60000 65536"/>
                <a:gd name="T7" fmla="*/ 0 60000 65536"/>
                <a:gd name="T8" fmla="*/ 0 60000 65536"/>
                <a:gd name="T9" fmla="*/ 0 w 25362"/>
                <a:gd name="T10" fmla="*/ 0 h 43200"/>
                <a:gd name="T11" fmla="*/ 25362 w 25362"/>
                <a:gd name="T12" fmla="*/ 43200 h 43200"/>
              </a:gdLst>
              <a:ahLst/>
              <a:cxnLst>
                <a:cxn ang="T6">
                  <a:pos x="T0" y="T1"/>
                </a:cxn>
                <a:cxn ang="T7">
                  <a:pos x="T2" y="T3"/>
                </a:cxn>
                <a:cxn ang="T8">
                  <a:pos x="T4" y="T5"/>
                </a:cxn>
              </a:cxnLst>
              <a:rect l="T9" t="T10" r="T11" b="T12"/>
              <a:pathLst>
                <a:path w="25362" h="43200" fill="none" extrusionOk="0">
                  <a:moveTo>
                    <a:pt x="0" y="330"/>
                  </a:moveTo>
                  <a:cubicBezTo>
                    <a:pt x="1241" y="110"/>
                    <a:pt x="2500" y="-1"/>
                    <a:pt x="3762" y="0"/>
                  </a:cubicBezTo>
                  <a:cubicBezTo>
                    <a:pt x="15691" y="0"/>
                    <a:pt x="25362" y="9670"/>
                    <a:pt x="25362" y="21600"/>
                  </a:cubicBezTo>
                  <a:cubicBezTo>
                    <a:pt x="25362" y="33529"/>
                    <a:pt x="15691" y="43200"/>
                    <a:pt x="3762" y="43200"/>
                  </a:cubicBezTo>
                  <a:cubicBezTo>
                    <a:pt x="2517" y="43200"/>
                    <a:pt x="1275" y="43092"/>
                    <a:pt x="50" y="42878"/>
                  </a:cubicBezTo>
                </a:path>
                <a:path w="25362" h="43200" stroke="0" extrusionOk="0">
                  <a:moveTo>
                    <a:pt x="0" y="330"/>
                  </a:moveTo>
                  <a:cubicBezTo>
                    <a:pt x="1241" y="110"/>
                    <a:pt x="2500" y="-1"/>
                    <a:pt x="3762" y="0"/>
                  </a:cubicBezTo>
                  <a:cubicBezTo>
                    <a:pt x="15691" y="0"/>
                    <a:pt x="25362" y="9670"/>
                    <a:pt x="25362" y="21600"/>
                  </a:cubicBezTo>
                  <a:cubicBezTo>
                    <a:pt x="25362" y="33529"/>
                    <a:pt x="15691" y="43200"/>
                    <a:pt x="3762" y="43200"/>
                  </a:cubicBezTo>
                  <a:cubicBezTo>
                    <a:pt x="2517" y="43200"/>
                    <a:pt x="1275" y="43092"/>
                    <a:pt x="50" y="42878"/>
                  </a:cubicBezTo>
                  <a:lnTo>
                    <a:pt x="3762" y="21600"/>
                  </a:lnTo>
                  <a:lnTo>
                    <a:pt x="0" y="330"/>
                  </a:lnTo>
                  <a:close/>
                </a:path>
              </a:pathLst>
            </a:custGeom>
            <a:noFill/>
            <a:ln w="38100">
              <a:solidFill>
                <a:srgbClr val="008080"/>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he-IL"/>
            </a:p>
          </p:txBody>
        </p:sp>
      </p:grpSp>
      <p:grpSp>
        <p:nvGrpSpPr>
          <p:cNvPr id="22" name="Group 33"/>
          <p:cNvGrpSpPr>
            <a:grpSpLocks/>
          </p:cNvGrpSpPr>
          <p:nvPr/>
        </p:nvGrpSpPr>
        <p:grpSpPr bwMode="auto">
          <a:xfrm>
            <a:off x="868663" y="1312005"/>
            <a:ext cx="1512888" cy="1008062"/>
            <a:chOff x="657" y="2614"/>
            <a:chExt cx="560" cy="272"/>
          </a:xfrm>
        </p:grpSpPr>
        <p:sp>
          <p:nvSpPr>
            <p:cNvPr id="23" name="Arc 28"/>
            <p:cNvSpPr>
              <a:spLocks/>
            </p:cNvSpPr>
            <p:nvPr/>
          </p:nvSpPr>
          <p:spPr bwMode="auto">
            <a:xfrm rot="-5400000">
              <a:off x="649" y="2622"/>
              <a:ext cx="136" cy="120"/>
            </a:xfrm>
            <a:custGeom>
              <a:avLst/>
              <a:gdLst>
                <a:gd name="T0" fmla="*/ 0 w 25362"/>
                <a:gd name="T1" fmla="*/ 0 h 43200"/>
                <a:gd name="T2" fmla="*/ 0 w 25362"/>
                <a:gd name="T3" fmla="*/ 0 h 43200"/>
                <a:gd name="T4" fmla="*/ 0 w 25362"/>
                <a:gd name="T5" fmla="*/ 0 h 43200"/>
                <a:gd name="T6" fmla="*/ 0 60000 65536"/>
                <a:gd name="T7" fmla="*/ 0 60000 65536"/>
                <a:gd name="T8" fmla="*/ 0 60000 65536"/>
                <a:gd name="T9" fmla="*/ 0 w 25362"/>
                <a:gd name="T10" fmla="*/ 0 h 43200"/>
                <a:gd name="T11" fmla="*/ 25362 w 25362"/>
                <a:gd name="T12" fmla="*/ 43200 h 43200"/>
              </a:gdLst>
              <a:ahLst/>
              <a:cxnLst>
                <a:cxn ang="T6">
                  <a:pos x="T0" y="T1"/>
                </a:cxn>
                <a:cxn ang="T7">
                  <a:pos x="T2" y="T3"/>
                </a:cxn>
                <a:cxn ang="T8">
                  <a:pos x="T4" y="T5"/>
                </a:cxn>
              </a:cxnLst>
              <a:rect l="T9" t="T10" r="T11" b="T12"/>
              <a:pathLst>
                <a:path w="25362" h="43200" fill="none" extrusionOk="0">
                  <a:moveTo>
                    <a:pt x="0" y="330"/>
                  </a:moveTo>
                  <a:cubicBezTo>
                    <a:pt x="1241" y="110"/>
                    <a:pt x="2500" y="-1"/>
                    <a:pt x="3762" y="0"/>
                  </a:cubicBezTo>
                  <a:cubicBezTo>
                    <a:pt x="15691" y="0"/>
                    <a:pt x="25362" y="9670"/>
                    <a:pt x="25362" y="21600"/>
                  </a:cubicBezTo>
                  <a:cubicBezTo>
                    <a:pt x="25362" y="33529"/>
                    <a:pt x="15691" y="43200"/>
                    <a:pt x="3762" y="43200"/>
                  </a:cubicBezTo>
                  <a:cubicBezTo>
                    <a:pt x="2517" y="43200"/>
                    <a:pt x="1275" y="43092"/>
                    <a:pt x="50" y="42878"/>
                  </a:cubicBezTo>
                </a:path>
                <a:path w="25362" h="43200" stroke="0" extrusionOk="0">
                  <a:moveTo>
                    <a:pt x="0" y="330"/>
                  </a:moveTo>
                  <a:cubicBezTo>
                    <a:pt x="1241" y="110"/>
                    <a:pt x="2500" y="-1"/>
                    <a:pt x="3762" y="0"/>
                  </a:cubicBezTo>
                  <a:cubicBezTo>
                    <a:pt x="15691" y="0"/>
                    <a:pt x="25362" y="9670"/>
                    <a:pt x="25362" y="21600"/>
                  </a:cubicBezTo>
                  <a:cubicBezTo>
                    <a:pt x="25362" y="33529"/>
                    <a:pt x="15691" y="43200"/>
                    <a:pt x="3762" y="43200"/>
                  </a:cubicBezTo>
                  <a:cubicBezTo>
                    <a:pt x="2517" y="43200"/>
                    <a:pt x="1275" y="43092"/>
                    <a:pt x="50" y="42878"/>
                  </a:cubicBezTo>
                  <a:lnTo>
                    <a:pt x="3762" y="21600"/>
                  </a:lnTo>
                  <a:lnTo>
                    <a:pt x="0" y="330"/>
                  </a:lnTo>
                  <a:close/>
                </a:path>
              </a:pathLst>
            </a:custGeom>
            <a:noFill/>
            <a:ln w="38100">
              <a:solidFill>
                <a:srgbClr val="0066FF"/>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he-IL"/>
            </a:p>
          </p:txBody>
        </p:sp>
        <p:sp>
          <p:nvSpPr>
            <p:cNvPr id="24" name="Arc 29"/>
            <p:cNvSpPr>
              <a:spLocks/>
            </p:cNvSpPr>
            <p:nvPr/>
          </p:nvSpPr>
          <p:spPr bwMode="auto">
            <a:xfrm rot="5400000" flipV="1">
              <a:off x="785" y="2742"/>
              <a:ext cx="136" cy="152"/>
            </a:xfrm>
            <a:custGeom>
              <a:avLst/>
              <a:gdLst>
                <a:gd name="T0" fmla="*/ 0 w 25362"/>
                <a:gd name="T1" fmla="*/ 0 h 43200"/>
                <a:gd name="T2" fmla="*/ 0 w 25362"/>
                <a:gd name="T3" fmla="*/ 0 h 43200"/>
                <a:gd name="T4" fmla="*/ 0 w 25362"/>
                <a:gd name="T5" fmla="*/ 0 h 43200"/>
                <a:gd name="T6" fmla="*/ 0 60000 65536"/>
                <a:gd name="T7" fmla="*/ 0 60000 65536"/>
                <a:gd name="T8" fmla="*/ 0 60000 65536"/>
                <a:gd name="T9" fmla="*/ 0 w 25362"/>
                <a:gd name="T10" fmla="*/ 0 h 43200"/>
                <a:gd name="T11" fmla="*/ 25362 w 25362"/>
                <a:gd name="T12" fmla="*/ 43200 h 43200"/>
              </a:gdLst>
              <a:ahLst/>
              <a:cxnLst>
                <a:cxn ang="T6">
                  <a:pos x="T0" y="T1"/>
                </a:cxn>
                <a:cxn ang="T7">
                  <a:pos x="T2" y="T3"/>
                </a:cxn>
                <a:cxn ang="T8">
                  <a:pos x="T4" y="T5"/>
                </a:cxn>
              </a:cxnLst>
              <a:rect l="T9" t="T10" r="T11" b="T12"/>
              <a:pathLst>
                <a:path w="25362" h="43200" fill="none" extrusionOk="0">
                  <a:moveTo>
                    <a:pt x="0" y="330"/>
                  </a:moveTo>
                  <a:cubicBezTo>
                    <a:pt x="1241" y="110"/>
                    <a:pt x="2500" y="-1"/>
                    <a:pt x="3762" y="0"/>
                  </a:cubicBezTo>
                  <a:cubicBezTo>
                    <a:pt x="15691" y="0"/>
                    <a:pt x="25362" y="9670"/>
                    <a:pt x="25362" y="21600"/>
                  </a:cubicBezTo>
                  <a:cubicBezTo>
                    <a:pt x="25362" y="33529"/>
                    <a:pt x="15691" y="43200"/>
                    <a:pt x="3762" y="43200"/>
                  </a:cubicBezTo>
                  <a:cubicBezTo>
                    <a:pt x="2517" y="43200"/>
                    <a:pt x="1275" y="43092"/>
                    <a:pt x="50" y="42878"/>
                  </a:cubicBezTo>
                </a:path>
                <a:path w="25362" h="43200" stroke="0" extrusionOk="0">
                  <a:moveTo>
                    <a:pt x="0" y="330"/>
                  </a:moveTo>
                  <a:cubicBezTo>
                    <a:pt x="1241" y="110"/>
                    <a:pt x="2500" y="-1"/>
                    <a:pt x="3762" y="0"/>
                  </a:cubicBezTo>
                  <a:cubicBezTo>
                    <a:pt x="15691" y="0"/>
                    <a:pt x="25362" y="9670"/>
                    <a:pt x="25362" y="21600"/>
                  </a:cubicBezTo>
                  <a:cubicBezTo>
                    <a:pt x="25362" y="33529"/>
                    <a:pt x="15691" y="43200"/>
                    <a:pt x="3762" y="43200"/>
                  </a:cubicBezTo>
                  <a:cubicBezTo>
                    <a:pt x="2517" y="43200"/>
                    <a:pt x="1275" y="43092"/>
                    <a:pt x="50" y="42878"/>
                  </a:cubicBezTo>
                  <a:lnTo>
                    <a:pt x="3762" y="21600"/>
                  </a:lnTo>
                  <a:lnTo>
                    <a:pt x="0" y="330"/>
                  </a:lnTo>
                  <a:close/>
                </a:path>
              </a:pathLst>
            </a:custGeom>
            <a:noFill/>
            <a:ln w="38100">
              <a:solidFill>
                <a:srgbClr val="0066FF"/>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he-IL"/>
            </a:p>
          </p:txBody>
        </p:sp>
        <p:sp>
          <p:nvSpPr>
            <p:cNvPr id="25" name="Arc 35"/>
            <p:cNvSpPr>
              <a:spLocks/>
            </p:cNvSpPr>
            <p:nvPr/>
          </p:nvSpPr>
          <p:spPr bwMode="auto">
            <a:xfrm rot="-5400000">
              <a:off x="929" y="2614"/>
              <a:ext cx="136" cy="136"/>
            </a:xfrm>
            <a:custGeom>
              <a:avLst/>
              <a:gdLst>
                <a:gd name="T0" fmla="*/ 0 w 25362"/>
                <a:gd name="T1" fmla="*/ 0 h 43200"/>
                <a:gd name="T2" fmla="*/ 0 w 25362"/>
                <a:gd name="T3" fmla="*/ 0 h 43200"/>
                <a:gd name="T4" fmla="*/ 0 w 25362"/>
                <a:gd name="T5" fmla="*/ 0 h 43200"/>
                <a:gd name="T6" fmla="*/ 0 60000 65536"/>
                <a:gd name="T7" fmla="*/ 0 60000 65536"/>
                <a:gd name="T8" fmla="*/ 0 60000 65536"/>
                <a:gd name="T9" fmla="*/ 0 w 25362"/>
                <a:gd name="T10" fmla="*/ 0 h 43200"/>
                <a:gd name="T11" fmla="*/ 25362 w 25362"/>
                <a:gd name="T12" fmla="*/ 43200 h 43200"/>
              </a:gdLst>
              <a:ahLst/>
              <a:cxnLst>
                <a:cxn ang="T6">
                  <a:pos x="T0" y="T1"/>
                </a:cxn>
                <a:cxn ang="T7">
                  <a:pos x="T2" y="T3"/>
                </a:cxn>
                <a:cxn ang="T8">
                  <a:pos x="T4" y="T5"/>
                </a:cxn>
              </a:cxnLst>
              <a:rect l="T9" t="T10" r="T11" b="T12"/>
              <a:pathLst>
                <a:path w="25362" h="43200" fill="none" extrusionOk="0">
                  <a:moveTo>
                    <a:pt x="0" y="330"/>
                  </a:moveTo>
                  <a:cubicBezTo>
                    <a:pt x="1241" y="110"/>
                    <a:pt x="2500" y="-1"/>
                    <a:pt x="3762" y="0"/>
                  </a:cubicBezTo>
                  <a:cubicBezTo>
                    <a:pt x="15691" y="0"/>
                    <a:pt x="25362" y="9670"/>
                    <a:pt x="25362" y="21600"/>
                  </a:cubicBezTo>
                  <a:cubicBezTo>
                    <a:pt x="25362" y="33529"/>
                    <a:pt x="15691" y="43200"/>
                    <a:pt x="3762" y="43200"/>
                  </a:cubicBezTo>
                  <a:cubicBezTo>
                    <a:pt x="2517" y="43200"/>
                    <a:pt x="1275" y="43092"/>
                    <a:pt x="50" y="42878"/>
                  </a:cubicBezTo>
                </a:path>
                <a:path w="25362" h="43200" stroke="0" extrusionOk="0">
                  <a:moveTo>
                    <a:pt x="0" y="330"/>
                  </a:moveTo>
                  <a:cubicBezTo>
                    <a:pt x="1241" y="110"/>
                    <a:pt x="2500" y="-1"/>
                    <a:pt x="3762" y="0"/>
                  </a:cubicBezTo>
                  <a:cubicBezTo>
                    <a:pt x="15691" y="0"/>
                    <a:pt x="25362" y="9670"/>
                    <a:pt x="25362" y="21600"/>
                  </a:cubicBezTo>
                  <a:cubicBezTo>
                    <a:pt x="25362" y="33529"/>
                    <a:pt x="15691" y="43200"/>
                    <a:pt x="3762" y="43200"/>
                  </a:cubicBezTo>
                  <a:cubicBezTo>
                    <a:pt x="2517" y="43200"/>
                    <a:pt x="1275" y="43092"/>
                    <a:pt x="50" y="42878"/>
                  </a:cubicBezTo>
                  <a:lnTo>
                    <a:pt x="3762" y="21600"/>
                  </a:lnTo>
                  <a:lnTo>
                    <a:pt x="0" y="330"/>
                  </a:lnTo>
                  <a:close/>
                </a:path>
              </a:pathLst>
            </a:custGeom>
            <a:noFill/>
            <a:ln w="38100">
              <a:solidFill>
                <a:srgbClr val="0066FF"/>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he-IL"/>
            </a:p>
          </p:txBody>
        </p:sp>
        <p:sp>
          <p:nvSpPr>
            <p:cNvPr id="26" name="Arc 36"/>
            <p:cNvSpPr>
              <a:spLocks/>
            </p:cNvSpPr>
            <p:nvPr/>
          </p:nvSpPr>
          <p:spPr bwMode="auto">
            <a:xfrm rot="5400000" flipV="1">
              <a:off x="1073" y="2742"/>
              <a:ext cx="136" cy="152"/>
            </a:xfrm>
            <a:custGeom>
              <a:avLst/>
              <a:gdLst>
                <a:gd name="T0" fmla="*/ 0 w 25362"/>
                <a:gd name="T1" fmla="*/ 0 h 43200"/>
                <a:gd name="T2" fmla="*/ 0 w 25362"/>
                <a:gd name="T3" fmla="*/ 0 h 43200"/>
                <a:gd name="T4" fmla="*/ 0 w 25362"/>
                <a:gd name="T5" fmla="*/ 0 h 43200"/>
                <a:gd name="T6" fmla="*/ 0 60000 65536"/>
                <a:gd name="T7" fmla="*/ 0 60000 65536"/>
                <a:gd name="T8" fmla="*/ 0 60000 65536"/>
                <a:gd name="T9" fmla="*/ 0 w 25362"/>
                <a:gd name="T10" fmla="*/ 0 h 43200"/>
                <a:gd name="T11" fmla="*/ 25362 w 25362"/>
                <a:gd name="T12" fmla="*/ 43200 h 43200"/>
              </a:gdLst>
              <a:ahLst/>
              <a:cxnLst>
                <a:cxn ang="T6">
                  <a:pos x="T0" y="T1"/>
                </a:cxn>
                <a:cxn ang="T7">
                  <a:pos x="T2" y="T3"/>
                </a:cxn>
                <a:cxn ang="T8">
                  <a:pos x="T4" y="T5"/>
                </a:cxn>
              </a:cxnLst>
              <a:rect l="T9" t="T10" r="T11" b="T12"/>
              <a:pathLst>
                <a:path w="25362" h="43200" fill="none" extrusionOk="0">
                  <a:moveTo>
                    <a:pt x="0" y="330"/>
                  </a:moveTo>
                  <a:cubicBezTo>
                    <a:pt x="1241" y="110"/>
                    <a:pt x="2500" y="-1"/>
                    <a:pt x="3762" y="0"/>
                  </a:cubicBezTo>
                  <a:cubicBezTo>
                    <a:pt x="15691" y="0"/>
                    <a:pt x="25362" y="9670"/>
                    <a:pt x="25362" y="21600"/>
                  </a:cubicBezTo>
                  <a:cubicBezTo>
                    <a:pt x="25362" y="33529"/>
                    <a:pt x="15691" y="43200"/>
                    <a:pt x="3762" y="43200"/>
                  </a:cubicBezTo>
                  <a:cubicBezTo>
                    <a:pt x="2517" y="43200"/>
                    <a:pt x="1275" y="43092"/>
                    <a:pt x="50" y="42878"/>
                  </a:cubicBezTo>
                </a:path>
                <a:path w="25362" h="43200" stroke="0" extrusionOk="0">
                  <a:moveTo>
                    <a:pt x="0" y="330"/>
                  </a:moveTo>
                  <a:cubicBezTo>
                    <a:pt x="1241" y="110"/>
                    <a:pt x="2500" y="-1"/>
                    <a:pt x="3762" y="0"/>
                  </a:cubicBezTo>
                  <a:cubicBezTo>
                    <a:pt x="15691" y="0"/>
                    <a:pt x="25362" y="9670"/>
                    <a:pt x="25362" y="21600"/>
                  </a:cubicBezTo>
                  <a:cubicBezTo>
                    <a:pt x="25362" y="33529"/>
                    <a:pt x="15691" y="43200"/>
                    <a:pt x="3762" y="43200"/>
                  </a:cubicBezTo>
                  <a:cubicBezTo>
                    <a:pt x="2517" y="43200"/>
                    <a:pt x="1275" y="43092"/>
                    <a:pt x="50" y="42878"/>
                  </a:cubicBezTo>
                  <a:lnTo>
                    <a:pt x="3762" y="21600"/>
                  </a:lnTo>
                  <a:lnTo>
                    <a:pt x="0" y="330"/>
                  </a:lnTo>
                  <a:close/>
                </a:path>
              </a:pathLst>
            </a:custGeom>
            <a:noFill/>
            <a:ln w="38100">
              <a:solidFill>
                <a:srgbClr val="0066FF"/>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he-IL"/>
            </a:p>
          </p:txBody>
        </p:sp>
      </p:grpSp>
      <p:grpSp>
        <p:nvGrpSpPr>
          <p:cNvPr id="28" name="Group 50"/>
          <p:cNvGrpSpPr>
            <a:grpSpLocks/>
          </p:cNvGrpSpPr>
          <p:nvPr/>
        </p:nvGrpSpPr>
        <p:grpSpPr bwMode="auto">
          <a:xfrm>
            <a:off x="6871001" y="4264755"/>
            <a:ext cx="1055687" cy="71437"/>
            <a:chOff x="1973" y="3520"/>
            <a:chExt cx="665" cy="45"/>
          </a:xfrm>
        </p:grpSpPr>
        <p:grpSp>
          <p:nvGrpSpPr>
            <p:cNvPr id="29" name="Group 43"/>
            <p:cNvGrpSpPr>
              <a:grpSpLocks/>
            </p:cNvGrpSpPr>
            <p:nvPr/>
          </p:nvGrpSpPr>
          <p:grpSpPr bwMode="auto">
            <a:xfrm>
              <a:off x="1973" y="3520"/>
              <a:ext cx="277" cy="45"/>
              <a:chOff x="3175" y="2112"/>
              <a:chExt cx="809" cy="145"/>
            </a:xfrm>
          </p:grpSpPr>
          <p:sp>
            <p:nvSpPr>
              <p:cNvPr id="35" name="Arc 44"/>
              <p:cNvSpPr>
                <a:spLocks/>
              </p:cNvSpPr>
              <p:nvPr/>
            </p:nvSpPr>
            <p:spPr bwMode="auto">
              <a:xfrm rot="-5400000">
                <a:off x="3248" y="2039"/>
                <a:ext cx="143" cy="289"/>
              </a:xfrm>
              <a:custGeom>
                <a:avLst/>
                <a:gdLst>
                  <a:gd name="T0" fmla="*/ 0 w 25362"/>
                  <a:gd name="T1" fmla="*/ 0 h 43200"/>
                  <a:gd name="T2" fmla="*/ 0 w 25362"/>
                  <a:gd name="T3" fmla="*/ 0 h 43200"/>
                  <a:gd name="T4" fmla="*/ 0 w 25362"/>
                  <a:gd name="T5" fmla="*/ 0 h 43200"/>
                  <a:gd name="T6" fmla="*/ 0 60000 65536"/>
                  <a:gd name="T7" fmla="*/ 0 60000 65536"/>
                  <a:gd name="T8" fmla="*/ 0 60000 65536"/>
                  <a:gd name="T9" fmla="*/ 0 w 25362"/>
                  <a:gd name="T10" fmla="*/ 0 h 43200"/>
                  <a:gd name="T11" fmla="*/ 25362 w 25362"/>
                  <a:gd name="T12" fmla="*/ 43200 h 43200"/>
                </a:gdLst>
                <a:ahLst/>
                <a:cxnLst>
                  <a:cxn ang="T6">
                    <a:pos x="T0" y="T1"/>
                  </a:cxn>
                  <a:cxn ang="T7">
                    <a:pos x="T2" y="T3"/>
                  </a:cxn>
                  <a:cxn ang="T8">
                    <a:pos x="T4" y="T5"/>
                  </a:cxn>
                </a:cxnLst>
                <a:rect l="T9" t="T10" r="T11" b="T12"/>
                <a:pathLst>
                  <a:path w="25362" h="43200" fill="none" extrusionOk="0">
                    <a:moveTo>
                      <a:pt x="0" y="330"/>
                    </a:moveTo>
                    <a:cubicBezTo>
                      <a:pt x="1241" y="110"/>
                      <a:pt x="2500" y="-1"/>
                      <a:pt x="3762" y="0"/>
                    </a:cubicBezTo>
                    <a:cubicBezTo>
                      <a:pt x="15691" y="0"/>
                      <a:pt x="25362" y="9670"/>
                      <a:pt x="25362" y="21600"/>
                    </a:cubicBezTo>
                    <a:cubicBezTo>
                      <a:pt x="25362" y="33529"/>
                      <a:pt x="15691" y="43200"/>
                      <a:pt x="3762" y="43200"/>
                    </a:cubicBezTo>
                    <a:cubicBezTo>
                      <a:pt x="2517" y="43200"/>
                      <a:pt x="1275" y="43092"/>
                      <a:pt x="50" y="42878"/>
                    </a:cubicBezTo>
                  </a:path>
                  <a:path w="25362" h="43200" stroke="0" extrusionOk="0">
                    <a:moveTo>
                      <a:pt x="0" y="330"/>
                    </a:moveTo>
                    <a:cubicBezTo>
                      <a:pt x="1241" y="110"/>
                      <a:pt x="2500" y="-1"/>
                      <a:pt x="3762" y="0"/>
                    </a:cubicBezTo>
                    <a:cubicBezTo>
                      <a:pt x="15691" y="0"/>
                      <a:pt x="25362" y="9670"/>
                      <a:pt x="25362" y="21600"/>
                    </a:cubicBezTo>
                    <a:cubicBezTo>
                      <a:pt x="25362" y="33529"/>
                      <a:pt x="15691" y="43200"/>
                      <a:pt x="3762" y="43200"/>
                    </a:cubicBezTo>
                    <a:cubicBezTo>
                      <a:pt x="2517" y="43200"/>
                      <a:pt x="1275" y="43092"/>
                      <a:pt x="50" y="42878"/>
                    </a:cubicBezTo>
                    <a:lnTo>
                      <a:pt x="3762" y="21600"/>
                    </a:lnTo>
                    <a:lnTo>
                      <a:pt x="0" y="330"/>
                    </a:lnTo>
                    <a:close/>
                  </a:path>
                </a:pathLst>
              </a:custGeom>
              <a:noFill/>
              <a:ln w="38100">
                <a:solidFill>
                  <a:srgbClr val="FF6600"/>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he-IL"/>
              </a:p>
            </p:txBody>
          </p:sp>
          <p:sp>
            <p:nvSpPr>
              <p:cNvPr id="36" name="Arc 45"/>
              <p:cNvSpPr>
                <a:spLocks/>
              </p:cNvSpPr>
              <p:nvPr/>
            </p:nvSpPr>
            <p:spPr bwMode="auto">
              <a:xfrm rot="-5400000">
                <a:off x="3767" y="2041"/>
                <a:ext cx="145" cy="288"/>
              </a:xfrm>
              <a:custGeom>
                <a:avLst/>
                <a:gdLst>
                  <a:gd name="T0" fmla="*/ 0 w 21600"/>
                  <a:gd name="T1" fmla="*/ 0 h 43193"/>
                  <a:gd name="T2" fmla="*/ 0 w 21600"/>
                  <a:gd name="T3" fmla="*/ 0 h 43193"/>
                  <a:gd name="T4" fmla="*/ 0 w 21600"/>
                  <a:gd name="T5" fmla="*/ 0 h 43193"/>
                  <a:gd name="T6" fmla="*/ 0 60000 65536"/>
                  <a:gd name="T7" fmla="*/ 0 60000 65536"/>
                  <a:gd name="T8" fmla="*/ 0 60000 65536"/>
                  <a:gd name="T9" fmla="*/ 0 w 21600"/>
                  <a:gd name="T10" fmla="*/ 0 h 43193"/>
                  <a:gd name="T11" fmla="*/ 21600 w 21600"/>
                  <a:gd name="T12" fmla="*/ 43193 h 43193"/>
                </a:gdLst>
                <a:ahLst/>
                <a:cxnLst>
                  <a:cxn ang="T6">
                    <a:pos x="T0" y="T1"/>
                  </a:cxn>
                  <a:cxn ang="T7">
                    <a:pos x="T2" y="T3"/>
                  </a:cxn>
                  <a:cxn ang="T8">
                    <a:pos x="T4" y="T5"/>
                  </a:cxn>
                </a:cxnLst>
                <a:rect l="T9" t="T10" r="T11" b="T12"/>
                <a:pathLst>
                  <a:path w="21600" h="43193" fill="none" extrusionOk="0">
                    <a:moveTo>
                      <a:pt x="-1" y="0"/>
                    </a:moveTo>
                    <a:cubicBezTo>
                      <a:pt x="11929" y="0"/>
                      <a:pt x="21600" y="9670"/>
                      <a:pt x="21600" y="21600"/>
                    </a:cubicBezTo>
                    <a:cubicBezTo>
                      <a:pt x="21600" y="33319"/>
                      <a:pt x="12254" y="42900"/>
                      <a:pt x="539" y="43193"/>
                    </a:cubicBezTo>
                  </a:path>
                  <a:path w="21600" h="43193" stroke="0" extrusionOk="0">
                    <a:moveTo>
                      <a:pt x="-1" y="0"/>
                    </a:moveTo>
                    <a:cubicBezTo>
                      <a:pt x="11929" y="0"/>
                      <a:pt x="21600" y="9670"/>
                      <a:pt x="21600" y="21600"/>
                    </a:cubicBezTo>
                    <a:cubicBezTo>
                      <a:pt x="21600" y="33319"/>
                      <a:pt x="12254" y="42900"/>
                      <a:pt x="539" y="43193"/>
                    </a:cubicBezTo>
                    <a:lnTo>
                      <a:pt x="0" y="21600"/>
                    </a:lnTo>
                    <a:lnTo>
                      <a:pt x="-1" y="0"/>
                    </a:lnTo>
                    <a:close/>
                  </a:path>
                </a:pathLst>
              </a:custGeom>
              <a:noFill/>
              <a:ln w="38100">
                <a:solidFill>
                  <a:srgbClr val="FF6600"/>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he-IL"/>
              </a:p>
            </p:txBody>
          </p:sp>
          <p:sp>
            <p:nvSpPr>
              <p:cNvPr id="37" name="Line 46"/>
              <p:cNvSpPr>
                <a:spLocks noChangeShapeType="1"/>
              </p:cNvSpPr>
              <p:nvPr/>
            </p:nvSpPr>
            <p:spPr bwMode="auto">
              <a:xfrm>
                <a:off x="3456" y="2256"/>
                <a:ext cx="240" cy="0"/>
              </a:xfrm>
              <a:prstGeom prst="line">
                <a:avLst/>
              </a:prstGeom>
              <a:noFill/>
              <a:ln w="38100">
                <a:solidFill>
                  <a:srgbClr val="FF6600"/>
                </a:solidFill>
                <a:round/>
                <a:headEnd/>
                <a:tailEnd/>
              </a:ln>
              <a:extLst>
                <a:ext uri="{909E8E84-426E-40DD-AFC4-6F175D3DCCD1}">
                  <a14:hiddenFill xmlns:a14="http://schemas.microsoft.com/office/drawing/2010/main">
                    <a:noFill/>
                  </a14:hiddenFill>
                </a:ext>
              </a:extLst>
            </p:spPr>
            <p:txBody>
              <a:bodyPr wrap="none" anchor="ctr"/>
              <a:lstStyle/>
              <a:p>
                <a:endParaRPr lang="he-IL"/>
              </a:p>
            </p:txBody>
          </p:sp>
        </p:grpSp>
        <p:grpSp>
          <p:nvGrpSpPr>
            <p:cNvPr id="30" name="Group 47"/>
            <p:cNvGrpSpPr>
              <a:grpSpLocks/>
            </p:cNvGrpSpPr>
            <p:nvPr/>
          </p:nvGrpSpPr>
          <p:grpSpPr bwMode="auto">
            <a:xfrm>
              <a:off x="2360" y="3520"/>
              <a:ext cx="278" cy="45"/>
              <a:chOff x="3175" y="2112"/>
              <a:chExt cx="809" cy="145"/>
            </a:xfrm>
          </p:grpSpPr>
          <p:sp>
            <p:nvSpPr>
              <p:cNvPr id="32" name="Arc 48"/>
              <p:cNvSpPr>
                <a:spLocks/>
              </p:cNvSpPr>
              <p:nvPr/>
            </p:nvSpPr>
            <p:spPr bwMode="auto">
              <a:xfrm rot="-5400000">
                <a:off x="3248" y="2039"/>
                <a:ext cx="143" cy="289"/>
              </a:xfrm>
              <a:custGeom>
                <a:avLst/>
                <a:gdLst>
                  <a:gd name="T0" fmla="*/ 0 w 25362"/>
                  <a:gd name="T1" fmla="*/ 0 h 43200"/>
                  <a:gd name="T2" fmla="*/ 0 w 25362"/>
                  <a:gd name="T3" fmla="*/ 0 h 43200"/>
                  <a:gd name="T4" fmla="*/ 0 w 25362"/>
                  <a:gd name="T5" fmla="*/ 0 h 43200"/>
                  <a:gd name="T6" fmla="*/ 0 60000 65536"/>
                  <a:gd name="T7" fmla="*/ 0 60000 65536"/>
                  <a:gd name="T8" fmla="*/ 0 60000 65536"/>
                  <a:gd name="T9" fmla="*/ 0 w 25362"/>
                  <a:gd name="T10" fmla="*/ 0 h 43200"/>
                  <a:gd name="T11" fmla="*/ 25362 w 25362"/>
                  <a:gd name="T12" fmla="*/ 43200 h 43200"/>
                </a:gdLst>
                <a:ahLst/>
                <a:cxnLst>
                  <a:cxn ang="T6">
                    <a:pos x="T0" y="T1"/>
                  </a:cxn>
                  <a:cxn ang="T7">
                    <a:pos x="T2" y="T3"/>
                  </a:cxn>
                  <a:cxn ang="T8">
                    <a:pos x="T4" y="T5"/>
                  </a:cxn>
                </a:cxnLst>
                <a:rect l="T9" t="T10" r="T11" b="T12"/>
                <a:pathLst>
                  <a:path w="25362" h="43200" fill="none" extrusionOk="0">
                    <a:moveTo>
                      <a:pt x="0" y="330"/>
                    </a:moveTo>
                    <a:cubicBezTo>
                      <a:pt x="1241" y="110"/>
                      <a:pt x="2500" y="-1"/>
                      <a:pt x="3762" y="0"/>
                    </a:cubicBezTo>
                    <a:cubicBezTo>
                      <a:pt x="15691" y="0"/>
                      <a:pt x="25362" y="9670"/>
                      <a:pt x="25362" y="21600"/>
                    </a:cubicBezTo>
                    <a:cubicBezTo>
                      <a:pt x="25362" y="33529"/>
                      <a:pt x="15691" y="43200"/>
                      <a:pt x="3762" y="43200"/>
                    </a:cubicBezTo>
                    <a:cubicBezTo>
                      <a:pt x="2517" y="43200"/>
                      <a:pt x="1275" y="43092"/>
                      <a:pt x="50" y="42878"/>
                    </a:cubicBezTo>
                  </a:path>
                  <a:path w="25362" h="43200" stroke="0" extrusionOk="0">
                    <a:moveTo>
                      <a:pt x="0" y="330"/>
                    </a:moveTo>
                    <a:cubicBezTo>
                      <a:pt x="1241" y="110"/>
                      <a:pt x="2500" y="-1"/>
                      <a:pt x="3762" y="0"/>
                    </a:cubicBezTo>
                    <a:cubicBezTo>
                      <a:pt x="15691" y="0"/>
                      <a:pt x="25362" y="9670"/>
                      <a:pt x="25362" y="21600"/>
                    </a:cubicBezTo>
                    <a:cubicBezTo>
                      <a:pt x="25362" y="33529"/>
                      <a:pt x="15691" y="43200"/>
                      <a:pt x="3762" y="43200"/>
                    </a:cubicBezTo>
                    <a:cubicBezTo>
                      <a:pt x="2517" y="43200"/>
                      <a:pt x="1275" y="43092"/>
                      <a:pt x="50" y="42878"/>
                    </a:cubicBezTo>
                    <a:lnTo>
                      <a:pt x="3762" y="21600"/>
                    </a:lnTo>
                    <a:lnTo>
                      <a:pt x="0" y="330"/>
                    </a:lnTo>
                    <a:close/>
                  </a:path>
                </a:pathLst>
              </a:custGeom>
              <a:noFill/>
              <a:ln w="38100">
                <a:solidFill>
                  <a:srgbClr val="FF6600"/>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he-IL"/>
              </a:p>
            </p:txBody>
          </p:sp>
          <p:sp>
            <p:nvSpPr>
              <p:cNvPr id="33" name="Arc 49"/>
              <p:cNvSpPr>
                <a:spLocks/>
              </p:cNvSpPr>
              <p:nvPr/>
            </p:nvSpPr>
            <p:spPr bwMode="auto">
              <a:xfrm rot="-5400000">
                <a:off x="3767" y="2041"/>
                <a:ext cx="145" cy="288"/>
              </a:xfrm>
              <a:custGeom>
                <a:avLst/>
                <a:gdLst>
                  <a:gd name="T0" fmla="*/ 0 w 21600"/>
                  <a:gd name="T1" fmla="*/ 0 h 43193"/>
                  <a:gd name="T2" fmla="*/ 0 w 21600"/>
                  <a:gd name="T3" fmla="*/ 0 h 43193"/>
                  <a:gd name="T4" fmla="*/ 0 w 21600"/>
                  <a:gd name="T5" fmla="*/ 0 h 43193"/>
                  <a:gd name="T6" fmla="*/ 0 60000 65536"/>
                  <a:gd name="T7" fmla="*/ 0 60000 65536"/>
                  <a:gd name="T8" fmla="*/ 0 60000 65536"/>
                  <a:gd name="T9" fmla="*/ 0 w 21600"/>
                  <a:gd name="T10" fmla="*/ 0 h 43193"/>
                  <a:gd name="T11" fmla="*/ 21600 w 21600"/>
                  <a:gd name="T12" fmla="*/ 43193 h 43193"/>
                </a:gdLst>
                <a:ahLst/>
                <a:cxnLst>
                  <a:cxn ang="T6">
                    <a:pos x="T0" y="T1"/>
                  </a:cxn>
                  <a:cxn ang="T7">
                    <a:pos x="T2" y="T3"/>
                  </a:cxn>
                  <a:cxn ang="T8">
                    <a:pos x="T4" y="T5"/>
                  </a:cxn>
                </a:cxnLst>
                <a:rect l="T9" t="T10" r="T11" b="T12"/>
                <a:pathLst>
                  <a:path w="21600" h="43193" fill="none" extrusionOk="0">
                    <a:moveTo>
                      <a:pt x="-1" y="0"/>
                    </a:moveTo>
                    <a:cubicBezTo>
                      <a:pt x="11929" y="0"/>
                      <a:pt x="21600" y="9670"/>
                      <a:pt x="21600" y="21600"/>
                    </a:cubicBezTo>
                    <a:cubicBezTo>
                      <a:pt x="21600" y="33319"/>
                      <a:pt x="12254" y="42900"/>
                      <a:pt x="539" y="43193"/>
                    </a:cubicBezTo>
                  </a:path>
                  <a:path w="21600" h="43193" stroke="0" extrusionOk="0">
                    <a:moveTo>
                      <a:pt x="-1" y="0"/>
                    </a:moveTo>
                    <a:cubicBezTo>
                      <a:pt x="11929" y="0"/>
                      <a:pt x="21600" y="9670"/>
                      <a:pt x="21600" y="21600"/>
                    </a:cubicBezTo>
                    <a:cubicBezTo>
                      <a:pt x="21600" y="33319"/>
                      <a:pt x="12254" y="42900"/>
                      <a:pt x="539" y="43193"/>
                    </a:cubicBezTo>
                    <a:lnTo>
                      <a:pt x="0" y="21600"/>
                    </a:lnTo>
                    <a:lnTo>
                      <a:pt x="-1" y="0"/>
                    </a:lnTo>
                    <a:close/>
                  </a:path>
                </a:pathLst>
              </a:custGeom>
              <a:noFill/>
              <a:ln w="38100">
                <a:solidFill>
                  <a:srgbClr val="FF6600"/>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he-IL"/>
              </a:p>
            </p:txBody>
          </p:sp>
          <p:sp>
            <p:nvSpPr>
              <p:cNvPr id="34" name="Line 50"/>
              <p:cNvSpPr>
                <a:spLocks noChangeShapeType="1"/>
              </p:cNvSpPr>
              <p:nvPr/>
            </p:nvSpPr>
            <p:spPr bwMode="auto">
              <a:xfrm>
                <a:off x="3456" y="2256"/>
                <a:ext cx="240" cy="0"/>
              </a:xfrm>
              <a:prstGeom prst="line">
                <a:avLst/>
              </a:prstGeom>
              <a:noFill/>
              <a:ln w="38100">
                <a:solidFill>
                  <a:srgbClr val="FF6600"/>
                </a:solidFill>
                <a:round/>
                <a:headEnd/>
                <a:tailEnd/>
              </a:ln>
              <a:extLst>
                <a:ext uri="{909E8E84-426E-40DD-AFC4-6F175D3DCCD1}">
                  <a14:hiddenFill xmlns:a14="http://schemas.microsoft.com/office/drawing/2010/main">
                    <a:noFill/>
                  </a14:hiddenFill>
                </a:ext>
              </a:extLst>
            </p:spPr>
            <p:txBody>
              <a:bodyPr wrap="none" anchor="ctr"/>
              <a:lstStyle/>
              <a:p>
                <a:endParaRPr lang="he-IL"/>
              </a:p>
            </p:txBody>
          </p:sp>
        </p:grpSp>
        <p:sp>
          <p:nvSpPr>
            <p:cNvPr id="31" name="Line 51"/>
            <p:cNvSpPr>
              <a:spLocks noChangeShapeType="1"/>
            </p:cNvSpPr>
            <p:nvPr/>
          </p:nvSpPr>
          <p:spPr bwMode="auto">
            <a:xfrm>
              <a:off x="2252" y="3565"/>
              <a:ext cx="105" cy="0"/>
            </a:xfrm>
            <a:prstGeom prst="line">
              <a:avLst/>
            </a:prstGeom>
            <a:noFill/>
            <a:ln w="38100">
              <a:solidFill>
                <a:srgbClr val="FF6600"/>
              </a:solidFill>
              <a:round/>
              <a:headEnd/>
              <a:tailEnd/>
            </a:ln>
            <a:extLst>
              <a:ext uri="{909E8E84-426E-40DD-AFC4-6F175D3DCCD1}">
                <a14:hiddenFill xmlns:a14="http://schemas.microsoft.com/office/drawing/2010/main">
                  <a:noFill/>
                </a14:hiddenFill>
              </a:ext>
            </a:extLst>
          </p:spPr>
          <p:txBody>
            <a:bodyPr wrap="none" anchor="ctr"/>
            <a:lstStyle/>
            <a:p>
              <a:endParaRPr lang="he-IL"/>
            </a:p>
          </p:txBody>
        </p:sp>
      </p:grpSp>
      <p:sp>
        <p:nvSpPr>
          <p:cNvPr id="38" name="Line 53"/>
          <p:cNvSpPr>
            <a:spLocks noChangeShapeType="1"/>
          </p:cNvSpPr>
          <p:nvPr/>
        </p:nvSpPr>
        <p:spPr bwMode="auto">
          <a:xfrm>
            <a:off x="8429926" y="5560155"/>
            <a:ext cx="1219200" cy="0"/>
          </a:xfrm>
          <a:prstGeom prst="line">
            <a:avLst/>
          </a:prstGeom>
          <a:noFill/>
          <a:ln w="38100">
            <a:solidFill>
              <a:srgbClr val="0066FF"/>
            </a:solidFill>
            <a:prstDash val="dash"/>
            <a:round/>
            <a:headEnd/>
            <a:tailEnd/>
          </a:ln>
          <a:extLst>
            <a:ext uri="{909E8E84-426E-40DD-AFC4-6F175D3DCCD1}">
              <a14:hiddenFill xmlns:a14="http://schemas.microsoft.com/office/drawing/2010/main">
                <a:noFill/>
              </a14:hiddenFill>
            </a:ext>
          </a:extLst>
        </p:spPr>
        <p:txBody>
          <a:bodyPr wrap="none" anchor="ctr"/>
          <a:lstStyle/>
          <a:p>
            <a:endParaRPr lang="he-IL"/>
          </a:p>
        </p:txBody>
      </p:sp>
      <p:grpSp>
        <p:nvGrpSpPr>
          <p:cNvPr id="39" name="Group 35"/>
          <p:cNvGrpSpPr>
            <a:grpSpLocks/>
          </p:cNvGrpSpPr>
          <p:nvPr/>
        </p:nvGrpSpPr>
        <p:grpSpPr bwMode="auto">
          <a:xfrm>
            <a:off x="4037313" y="1743805"/>
            <a:ext cx="889000" cy="431800"/>
            <a:chOff x="657" y="2614"/>
            <a:chExt cx="560" cy="272"/>
          </a:xfrm>
        </p:grpSpPr>
        <p:sp>
          <p:nvSpPr>
            <p:cNvPr id="40" name="Arc 28"/>
            <p:cNvSpPr>
              <a:spLocks/>
            </p:cNvSpPr>
            <p:nvPr/>
          </p:nvSpPr>
          <p:spPr bwMode="auto">
            <a:xfrm rot="-5400000">
              <a:off x="649" y="2622"/>
              <a:ext cx="136" cy="120"/>
            </a:xfrm>
            <a:custGeom>
              <a:avLst/>
              <a:gdLst>
                <a:gd name="T0" fmla="*/ 0 w 25362"/>
                <a:gd name="T1" fmla="*/ 0 h 43200"/>
                <a:gd name="T2" fmla="*/ 0 w 25362"/>
                <a:gd name="T3" fmla="*/ 0 h 43200"/>
                <a:gd name="T4" fmla="*/ 0 w 25362"/>
                <a:gd name="T5" fmla="*/ 0 h 43200"/>
                <a:gd name="T6" fmla="*/ 0 60000 65536"/>
                <a:gd name="T7" fmla="*/ 0 60000 65536"/>
                <a:gd name="T8" fmla="*/ 0 60000 65536"/>
                <a:gd name="T9" fmla="*/ 0 w 25362"/>
                <a:gd name="T10" fmla="*/ 0 h 43200"/>
                <a:gd name="T11" fmla="*/ 25362 w 25362"/>
                <a:gd name="T12" fmla="*/ 43200 h 43200"/>
              </a:gdLst>
              <a:ahLst/>
              <a:cxnLst>
                <a:cxn ang="T6">
                  <a:pos x="T0" y="T1"/>
                </a:cxn>
                <a:cxn ang="T7">
                  <a:pos x="T2" y="T3"/>
                </a:cxn>
                <a:cxn ang="T8">
                  <a:pos x="T4" y="T5"/>
                </a:cxn>
              </a:cxnLst>
              <a:rect l="T9" t="T10" r="T11" b="T12"/>
              <a:pathLst>
                <a:path w="25362" h="43200" fill="none" extrusionOk="0">
                  <a:moveTo>
                    <a:pt x="0" y="330"/>
                  </a:moveTo>
                  <a:cubicBezTo>
                    <a:pt x="1241" y="110"/>
                    <a:pt x="2500" y="-1"/>
                    <a:pt x="3762" y="0"/>
                  </a:cubicBezTo>
                  <a:cubicBezTo>
                    <a:pt x="15691" y="0"/>
                    <a:pt x="25362" y="9670"/>
                    <a:pt x="25362" y="21600"/>
                  </a:cubicBezTo>
                  <a:cubicBezTo>
                    <a:pt x="25362" y="33529"/>
                    <a:pt x="15691" y="43200"/>
                    <a:pt x="3762" y="43200"/>
                  </a:cubicBezTo>
                  <a:cubicBezTo>
                    <a:pt x="2517" y="43200"/>
                    <a:pt x="1275" y="43092"/>
                    <a:pt x="50" y="42878"/>
                  </a:cubicBezTo>
                </a:path>
                <a:path w="25362" h="43200" stroke="0" extrusionOk="0">
                  <a:moveTo>
                    <a:pt x="0" y="330"/>
                  </a:moveTo>
                  <a:cubicBezTo>
                    <a:pt x="1241" y="110"/>
                    <a:pt x="2500" y="-1"/>
                    <a:pt x="3762" y="0"/>
                  </a:cubicBezTo>
                  <a:cubicBezTo>
                    <a:pt x="15691" y="0"/>
                    <a:pt x="25362" y="9670"/>
                    <a:pt x="25362" y="21600"/>
                  </a:cubicBezTo>
                  <a:cubicBezTo>
                    <a:pt x="25362" y="33529"/>
                    <a:pt x="15691" y="43200"/>
                    <a:pt x="3762" y="43200"/>
                  </a:cubicBezTo>
                  <a:cubicBezTo>
                    <a:pt x="2517" y="43200"/>
                    <a:pt x="1275" y="43092"/>
                    <a:pt x="50" y="42878"/>
                  </a:cubicBezTo>
                  <a:lnTo>
                    <a:pt x="3762" y="21600"/>
                  </a:lnTo>
                  <a:lnTo>
                    <a:pt x="0" y="330"/>
                  </a:lnTo>
                  <a:close/>
                </a:path>
              </a:pathLst>
            </a:custGeom>
            <a:noFill/>
            <a:ln w="38100">
              <a:solidFill>
                <a:srgbClr val="800080"/>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he-IL"/>
            </a:p>
          </p:txBody>
        </p:sp>
        <p:sp>
          <p:nvSpPr>
            <p:cNvPr id="41" name="Arc 29"/>
            <p:cNvSpPr>
              <a:spLocks/>
            </p:cNvSpPr>
            <p:nvPr/>
          </p:nvSpPr>
          <p:spPr bwMode="auto">
            <a:xfrm rot="5400000" flipV="1">
              <a:off x="785" y="2742"/>
              <a:ext cx="136" cy="152"/>
            </a:xfrm>
            <a:custGeom>
              <a:avLst/>
              <a:gdLst>
                <a:gd name="T0" fmla="*/ 0 w 25362"/>
                <a:gd name="T1" fmla="*/ 0 h 43200"/>
                <a:gd name="T2" fmla="*/ 0 w 25362"/>
                <a:gd name="T3" fmla="*/ 0 h 43200"/>
                <a:gd name="T4" fmla="*/ 0 w 25362"/>
                <a:gd name="T5" fmla="*/ 0 h 43200"/>
                <a:gd name="T6" fmla="*/ 0 60000 65536"/>
                <a:gd name="T7" fmla="*/ 0 60000 65536"/>
                <a:gd name="T8" fmla="*/ 0 60000 65536"/>
                <a:gd name="T9" fmla="*/ 0 w 25362"/>
                <a:gd name="T10" fmla="*/ 0 h 43200"/>
                <a:gd name="T11" fmla="*/ 25362 w 25362"/>
                <a:gd name="T12" fmla="*/ 43200 h 43200"/>
              </a:gdLst>
              <a:ahLst/>
              <a:cxnLst>
                <a:cxn ang="T6">
                  <a:pos x="T0" y="T1"/>
                </a:cxn>
                <a:cxn ang="T7">
                  <a:pos x="T2" y="T3"/>
                </a:cxn>
                <a:cxn ang="T8">
                  <a:pos x="T4" y="T5"/>
                </a:cxn>
              </a:cxnLst>
              <a:rect l="T9" t="T10" r="T11" b="T12"/>
              <a:pathLst>
                <a:path w="25362" h="43200" fill="none" extrusionOk="0">
                  <a:moveTo>
                    <a:pt x="0" y="330"/>
                  </a:moveTo>
                  <a:cubicBezTo>
                    <a:pt x="1241" y="110"/>
                    <a:pt x="2500" y="-1"/>
                    <a:pt x="3762" y="0"/>
                  </a:cubicBezTo>
                  <a:cubicBezTo>
                    <a:pt x="15691" y="0"/>
                    <a:pt x="25362" y="9670"/>
                    <a:pt x="25362" y="21600"/>
                  </a:cubicBezTo>
                  <a:cubicBezTo>
                    <a:pt x="25362" y="33529"/>
                    <a:pt x="15691" y="43200"/>
                    <a:pt x="3762" y="43200"/>
                  </a:cubicBezTo>
                  <a:cubicBezTo>
                    <a:pt x="2517" y="43200"/>
                    <a:pt x="1275" y="43092"/>
                    <a:pt x="50" y="42878"/>
                  </a:cubicBezTo>
                </a:path>
                <a:path w="25362" h="43200" stroke="0" extrusionOk="0">
                  <a:moveTo>
                    <a:pt x="0" y="330"/>
                  </a:moveTo>
                  <a:cubicBezTo>
                    <a:pt x="1241" y="110"/>
                    <a:pt x="2500" y="-1"/>
                    <a:pt x="3762" y="0"/>
                  </a:cubicBezTo>
                  <a:cubicBezTo>
                    <a:pt x="15691" y="0"/>
                    <a:pt x="25362" y="9670"/>
                    <a:pt x="25362" y="21600"/>
                  </a:cubicBezTo>
                  <a:cubicBezTo>
                    <a:pt x="25362" y="33529"/>
                    <a:pt x="15691" y="43200"/>
                    <a:pt x="3762" y="43200"/>
                  </a:cubicBezTo>
                  <a:cubicBezTo>
                    <a:pt x="2517" y="43200"/>
                    <a:pt x="1275" y="43092"/>
                    <a:pt x="50" y="42878"/>
                  </a:cubicBezTo>
                  <a:lnTo>
                    <a:pt x="3762" y="21600"/>
                  </a:lnTo>
                  <a:lnTo>
                    <a:pt x="0" y="330"/>
                  </a:lnTo>
                  <a:close/>
                </a:path>
              </a:pathLst>
            </a:custGeom>
            <a:noFill/>
            <a:ln w="38100">
              <a:solidFill>
                <a:srgbClr val="800080"/>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he-IL"/>
            </a:p>
          </p:txBody>
        </p:sp>
        <p:sp>
          <p:nvSpPr>
            <p:cNvPr id="42" name="Arc 35"/>
            <p:cNvSpPr>
              <a:spLocks/>
            </p:cNvSpPr>
            <p:nvPr/>
          </p:nvSpPr>
          <p:spPr bwMode="auto">
            <a:xfrm rot="-5400000">
              <a:off x="929" y="2614"/>
              <a:ext cx="136" cy="136"/>
            </a:xfrm>
            <a:custGeom>
              <a:avLst/>
              <a:gdLst>
                <a:gd name="T0" fmla="*/ 0 w 25362"/>
                <a:gd name="T1" fmla="*/ 0 h 43200"/>
                <a:gd name="T2" fmla="*/ 0 w 25362"/>
                <a:gd name="T3" fmla="*/ 0 h 43200"/>
                <a:gd name="T4" fmla="*/ 0 w 25362"/>
                <a:gd name="T5" fmla="*/ 0 h 43200"/>
                <a:gd name="T6" fmla="*/ 0 60000 65536"/>
                <a:gd name="T7" fmla="*/ 0 60000 65536"/>
                <a:gd name="T8" fmla="*/ 0 60000 65536"/>
                <a:gd name="T9" fmla="*/ 0 w 25362"/>
                <a:gd name="T10" fmla="*/ 0 h 43200"/>
                <a:gd name="T11" fmla="*/ 25362 w 25362"/>
                <a:gd name="T12" fmla="*/ 43200 h 43200"/>
              </a:gdLst>
              <a:ahLst/>
              <a:cxnLst>
                <a:cxn ang="T6">
                  <a:pos x="T0" y="T1"/>
                </a:cxn>
                <a:cxn ang="T7">
                  <a:pos x="T2" y="T3"/>
                </a:cxn>
                <a:cxn ang="T8">
                  <a:pos x="T4" y="T5"/>
                </a:cxn>
              </a:cxnLst>
              <a:rect l="T9" t="T10" r="T11" b="T12"/>
              <a:pathLst>
                <a:path w="25362" h="43200" fill="none" extrusionOk="0">
                  <a:moveTo>
                    <a:pt x="0" y="330"/>
                  </a:moveTo>
                  <a:cubicBezTo>
                    <a:pt x="1241" y="110"/>
                    <a:pt x="2500" y="-1"/>
                    <a:pt x="3762" y="0"/>
                  </a:cubicBezTo>
                  <a:cubicBezTo>
                    <a:pt x="15691" y="0"/>
                    <a:pt x="25362" y="9670"/>
                    <a:pt x="25362" y="21600"/>
                  </a:cubicBezTo>
                  <a:cubicBezTo>
                    <a:pt x="25362" y="33529"/>
                    <a:pt x="15691" y="43200"/>
                    <a:pt x="3762" y="43200"/>
                  </a:cubicBezTo>
                  <a:cubicBezTo>
                    <a:pt x="2517" y="43200"/>
                    <a:pt x="1275" y="43092"/>
                    <a:pt x="50" y="42878"/>
                  </a:cubicBezTo>
                </a:path>
                <a:path w="25362" h="43200" stroke="0" extrusionOk="0">
                  <a:moveTo>
                    <a:pt x="0" y="330"/>
                  </a:moveTo>
                  <a:cubicBezTo>
                    <a:pt x="1241" y="110"/>
                    <a:pt x="2500" y="-1"/>
                    <a:pt x="3762" y="0"/>
                  </a:cubicBezTo>
                  <a:cubicBezTo>
                    <a:pt x="15691" y="0"/>
                    <a:pt x="25362" y="9670"/>
                    <a:pt x="25362" y="21600"/>
                  </a:cubicBezTo>
                  <a:cubicBezTo>
                    <a:pt x="25362" y="33529"/>
                    <a:pt x="15691" y="43200"/>
                    <a:pt x="3762" y="43200"/>
                  </a:cubicBezTo>
                  <a:cubicBezTo>
                    <a:pt x="2517" y="43200"/>
                    <a:pt x="1275" y="43092"/>
                    <a:pt x="50" y="42878"/>
                  </a:cubicBezTo>
                  <a:lnTo>
                    <a:pt x="3762" y="21600"/>
                  </a:lnTo>
                  <a:lnTo>
                    <a:pt x="0" y="330"/>
                  </a:lnTo>
                  <a:close/>
                </a:path>
              </a:pathLst>
            </a:custGeom>
            <a:noFill/>
            <a:ln w="38100">
              <a:solidFill>
                <a:srgbClr val="800080"/>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he-IL"/>
            </a:p>
          </p:txBody>
        </p:sp>
        <p:sp>
          <p:nvSpPr>
            <p:cNvPr id="43" name="Arc 36"/>
            <p:cNvSpPr>
              <a:spLocks/>
            </p:cNvSpPr>
            <p:nvPr/>
          </p:nvSpPr>
          <p:spPr bwMode="auto">
            <a:xfrm rot="5400000" flipV="1">
              <a:off x="1073" y="2742"/>
              <a:ext cx="136" cy="152"/>
            </a:xfrm>
            <a:custGeom>
              <a:avLst/>
              <a:gdLst>
                <a:gd name="T0" fmla="*/ 0 w 25362"/>
                <a:gd name="T1" fmla="*/ 0 h 43200"/>
                <a:gd name="T2" fmla="*/ 0 w 25362"/>
                <a:gd name="T3" fmla="*/ 0 h 43200"/>
                <a:gd name="T4" fmla="*/ 0 w 25362"/>
                <a:gd name="T5" fmla="*/ 0 h 43200"/>
                <a:gd name="T6" fmla="*/ 0 60000 65536"/>
                <a:gd name="T7" fmla="*/ 0 60000 65536"/>
                <a:gd name="T8" fmla="*/ 0 60000 65536"/>
                <a:gd name="T9" fmla="*/ 0 w 25362"/>
                <a:gd name="T10" fmla="*/ 0 h 43200"/>
                <a:gd name="T11" fmla="*/ 25362 w 25362"/>
                <a:gd name="T12" fmla="*/ 43200 h 43200"/>
              </a:gdLst>
              <a:ahLst/>
              <a:cxnLst>
                <a:cxn ang="T6">
                  <a:pos x="T0" y="T1"/>
                </a:cxn>
                <a:cxn ang="T7">
                  <a:pos x="T2" y="T3"/>
                </a:cxn>
                <a:cxn ang="T8">
                  <a:pos x="T4" y="T5"/>
                </a:cxn>
              </a:cxnLst>
              <a:rect l="T9" t="T10" r="T11" b="T12"/>
              <a:pathLst>
                <a:path w="25362" h="43200" fill="none" extrusionOk="0">
                  <a:moveTo>
                    <a:pt x="0" y="330"/>
                  </a:moveTo>
                  <a:cubicBezTo>
                    <a:pt x="1241" y="110"/>
                    <a:pt x="2500" y="-1"/>
                    <a:pt x="3762" y="0"/>
                  </a:cubicBezTo>
                  <a:cubicBezTo>
                    <a:pt x="15691" y="0"/>
                    <a:pt x="25362" y="9670"/>
                    <a:pt x="25362" y="21600"/>
                  </a:cubicBezTo>
                  <a:cubicBezTo>
                    <a:pt x="25362" y="33529"/>
                    <a:pt x="15691" y="43200"/>
                    <a:pt x="3762" y="43200"/>
                  </a:cubicBezTo>
                  <a:cubicBezTo>
                    <a:pt x="2517" y="43200"/>
                    <a:pt x="1275" y="43092"/>
                    <a:pt x="50" y="42878"/>
                  </a:cubicBezTo>
                </a:path>
                <a:path w="25362" h="43200" stroke="0" extrusionOk="0">
                  <a:moveTo>
                    <a:pt x="0" y="330"/>
                  </a:moveTo>
                  <a:cubicBezTo>
                    <a:pt x="1241" y="110"/>
                    <a:pt x="2500" y="-1"/>
                    <a:pt x="3762" y="0"/>
                  </a:cubicBezTo>
                  <a:cubicBezTo>
                    <a:pt x="15691" y="0"/>
                    <a:pt x="25362" y="9670"/>
                    <a:pt x="25362" y="21600"/>
                  </a:cubicBezTo>
                  <a:cubicBezTo>
                    <a:pt x="25362" y="33529"/>
                    <a:pt x="15691" y="43200"/>
                    <a:pt x="3762" y="43200"/>
                  </a:cubicBezTo>
                  <a:cubicBezTo>
                    <a:pt x="2517" y="43200"/>
                    <a:pt x="1275" y="43092"/>
                    <a:pt x="50" y="42878"/>
                  </a:cubicBezTo>
                  <a:lnTo>
                    <a:pt x="3762" y="21600"/>
                  </a:lnTo>
                  <a:lnTo>
                    <a:pt x="0" y="330"/>
                  </a:lnTo>
                  <a:close/>
                </a:path>
              </a:pathLst>
            </a:custGeom>
            <a:noFill/>
            <a:ln w="38100">
              <a:solidFill>
                <a:srgbClr val="800080"/>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he-IL"/>
            </a:p>
          </p:txBody>
        </p:sp>
      </p:grpSp>
      <p:sp>
        <p:nvSpPr>
          <p:cNvPr id="44" name="Text Box 80"/>
          <p:cNvSpPr txBox="1">
            <a:spLocks noChangeArrowheads="1"/>
          </p:cNvSpPr>
          <p:nvPr/>
        </p:nvSpPr>
        <p:spPr bwMode="auto">
          <a:xfrm>
            <a:off x="5118401" y="1537430"/>
            <a:ext cx="433387" cy="650875"/>
          </a:xfrm>
          <a:prstGeom prst="rect">
            <a:avLst/>
          </a:prstGeom>
          <a:noFill/>
          <a:ln w="9525">
            <a:solidFill>
              <a:srgbClr val="0099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r" rtl="1">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lgn="r" rtl="1">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lgn="r" rtl="1">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lgn="r" rtl="1">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lgn="r" rtl="1">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he-IL" altLang="he-IL" sz="3600" b="1">
                <a:latin typeface="Tahoma" panose="020B0604030504040204" pitchFamily="34" charset="0"/>
                <a:cs typeface="Tahoma" panose="020B0604030504040204" pitchFamily="34" charset="0"/>
              </a:rPr>
              <a:t>1</a:t>
            </a:r>
            <a:endParaRPr lang="en-US" altLang="he-IL" sz="3600" b="1">
              <a:latin typeface="Tahoma" panose="020B0604030504040204" pitchFamily="34" charset="0"/>
              <a:cs typeface="Tahoma" panose="020B0604030504040204" pitchFamily="34" charset="0"/>
            </a:endParaRPr>
          </a:p>
        </p:txBody>
      </p:sp>
      <p:sp>
        <p:nvSpPr>
          <p:cNvPr id="45" name="Text Box 81"/>
          <p:cNvSpPr txBox="1">
            <a:spLocks noChangeArrowheads="1"/>
          </p:cNvSpPr>
          <p:nvPr/>
        </p:nvSpPr>
        <p:spPr bwMode="auto">
          <a:xfrm>
            <a:off x="6197901" y="2821717"/>
            <a:ext cx="431800" cy="650875"/>
          </a:xfrm>
          <a:prstGeom prst="rect">
            <a:avLst/>
          </a:prstGeom>
          <a:noFill/>
          <a:ln w="9525">
            <a:solidFill>
              <a:srgbClr val="0099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r" rtl="1">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lgn="r" rtl="1">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lgn="r" rtl="1">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lgn="r" rtl="1">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lgn="r" rtl="1">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he-IL" altLang="he-IL" sz="3600" b="1">
                <a:latin typeface="Tahoma" panose="020B0604030504040204" pitchFamily="34" charset="0"/>
                <a:cs typeface="Tahoma" panose="020B0604030504040204" pitchFamily="34" charset="0"/>
              </a:rPr>
              <a:t>2</a:t>
            </a:r>
            <a:endParaRPr lang="en-US" altLang="he-IL" sz="3600" b="1">
              <a:latin typeface="Tahoma" panose="020B0604030504040204" pitchFamily="34" charset="0"/>
              <a:cs typeface="Tahoma" panose="020B0604030504040204" pitchFamily="34" charset="0"/>
            </a:endParaRPr>
          </a:p>
        </p:txBody>
      </p:sp>
      <p:sp>
        <p:nvSpPr>
          <p:cNvPr id="46" name="Text Box 82"/>
          <p:cNvSpPr txBox="1">
            <a:spLocks noChangeArrowheads="1"/>
          </p:cNvSpPr>
          <p:nvPr/>
        </p:nvSpPr>
        <p:spPr bwMode="auto">
          <a:xfrm>
            <a:off x="8039401" y="3904392"/>
            <a:ext cx="477837" cy="646113"/>
          </a:xfrm>
          <a:prstGeom prst="rect">
            <a:avLst/>
          </a:prstGeom>
          <a:noFill/>
          <a:ln w="9525">
            <a:solidFill>
              <a:srgbClr val="0099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lgn="r" rtl="1">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lgn="r" rtl="1">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lgn="r" rtl="1">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lgn="r" rtl="1">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lgn="r" rtl="1">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r>
              <a:rPr lang="he-IL" altLang="he-IL" sz="3600" b="1">
                <a:latin typeface="Tahoma" panose="020B0604030504040204" pitchFamily="34" charset="0"/>
                <a:cs typeface="Tahoma" panose="020B0604030504040204" pitchFamily="34" charset="0"/>
              </a:rPr>
              <a:t>3</a:t>
            </a:r>
            <a:endParaRPr lang="en-US" altLang="he-IL" sz="3600" b="1">
              <a:latin typeface="Tahoma" panose="020B0604030504040204" pitchFamily="34" charset="0"/>
              <a:cs typeface="Tahoma" panose="020B0604030504040204" pitchFamily="34" charset="0"/>
            </a:endParaRPr>
          </a:p>
        </p:txBody>
      </p:sp>
      <p:sp>
        <p:nvSpPr>
          <p:cNvPr id="47" name="Text Box 83"/>
          <p:cNvSpPr txBox="1">
            <a:spLocks noChangeArrowheads="1"/>
          </p:cNvSpPr>
          <p:nvPr/>
        </p:nvSpPr>
        <p:spPr bwMode="auto">
          <a:xfrm>
            <a:off x="8760126" y="4766405"/>
            <a:ext cx="477837" cy="646112"/>
          </a:xfrm>
          <a:prstGeom prst="rect">
            <a:avLst/>
          </a:prstGeom>
          <a:noFill/>
          <a:ln w="9525">
            <a:solidFill>
              <a:srgbClr val="0099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lgn="r" rtl="1">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lgn="r" rtl="1">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lgn="r" rtl="1">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lgn="r" rtl="1">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lgn="r" rtl="1">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r>
              <a:rPr lang="he-IL" altLang="he-IL" sz="3600" b="1">
                <a:latin typeface="Tahoma" panose="020B0604030504040204" pitchFamily="34" charset="0"/>
                <a:cs typeface="Tahoma" panose="020B0604030504040204" pitchFamily="34" charset="0"/>
              </a:rPr>
              <a:t>4</a:t>
            </a:r>
            <a:endParaRPr lang="en-US" altLang="he-IL" sz="3600" b="1">
              <a:latin typeface="Tahoma" panose="020B0604030504040204" pitchFamily="34" charset="0"/>
              <a:cs typeface="Tahoma" panose="020B0604030504040204" pitchFamily="34" charset="0"/>
            </a:endParaRPr>
          </a:p>
        </p:txBody>
      </p:sp>
      <p:sp>
        <p:nvSpPr>
          <p:cNvPr id="48" name="מלבן מעוגל 47"/>
          <p:cNvSpPr/>
          <p:nvPr/>
        </p:nvSpPr>
        <p:spPr>
          <a:xfrm>
            <a:off x="10557600" y="4367583"/>
            <a:ext cx="1440000" cy="522735"/>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sz="1800" dirty="0">
                <a:latin typeface="Calibri" panose="020F0502020204030204" pitchFamily="34" charset="0"/>
                <a:cs typeface="Calibri" panose="020F0502020204030204" pitchFamily="34" charset="0"/>
              </a:rPr>
              <a:t>מהלך המתחים</a:t>
            </a:r>
          </a:p>
        </p:txBody>
      </p:sp>
    </p:spTree>
    <p:extLst>
      <p:ext uri="{BB962C8B-B14F-4D97-AF65-F5344CB8AC3E}">
        <p14:creationId xmlns:p14="http://schemas.microsoft.com/office/powerpoint/2010/main" val="3731971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8" presetClass="entr" presetSubtype="16" fill="hold" grpId="0" nodeType="clickEffect">
                                  <p:stCondLst>
                                    <p:cond delay="0"/>
                                  </p:stCondLst>
                                  <p:childTnLst>
                                    <p:set>
                                      <p:cBhvr>
                                        <p:cTn id="10" dur="1" fill="hold">
                                          <p:stCondLst>
                                            <p:cond delay="0"/>
                                          </p:stCondLst>
                                        </p:cTn>
                                        <p:tgtEl>
                                          <p:spTgt spid="10"/>
                                        </p:tgtEl>
                                        <p:attrNameLst>
                                          <p:attrName>style.visibility</p:attrName>
                                        </p:attrNameLst>
                                      </p:cBhvr>
                                      <p:to>
                                        <p:strVal val="visible"/>
                                      </p:to>
                                    </p:set>
                                    <p:animEffect transition="in" filter="diamond(in)">
                                      <p:cBhvr>
                                        <p:cTn id="11" dur="2000"/>
                                        <p:tgtEl>
                                          <p:spTgt spid="10"/>
                                        </p:tgtEl>
                                      </p:cBhvr>
                                    </p:animEffect>
                                  </p:childTnLst>
                                </p:cTn>
                              </p:par>
                            </p:childTnLst>
                          </p:cTn>
                        </p:par>
                      </p:childTnLst>
                    </p:cTn>
                  </p:par>
                  <p:par>
                    <p:cTn id="12" fill="hold">
                      <p:stCondLst>
                        <p:cond delay="indefinite"/>
                      </p:stCondLst>
                      <p:childTnLst>
                        <p:par>
                          <p:cTn id="13" fill="hold">
                            <p:stCondLst>
                              <p:cond delay="0"/>
                            </p:stCondLst>
                            <p:childTnLst>
                              <p:par>
                                <p:cTn id="14" presetID="1" presetClass="entr" presetSubtype="0" fill="hold" nodeType="clickEffect">
                                  <p:stCondLst>
                                    <p:cond delay="0"/>
                                  </p:stCondLst>
                                  <p:childTnLst>
                                    <p:set>
                                      <p:cBhvr>
                                        <p:cTn id="15" dur="1" fill="hold">
                                          <p:stCondLst>
                                            <p:cond delay="0"/>
                                          </p:stCondLst>
                                        </p:cTn>
                                        <p:tgtEl>
                                          <p:spTgt spid="22"/>
                                        </p:tgtEl>
                                        <p:attrNameLst>
                                          <p:attrName>style.visibility</p:attrName>
                                        </p:attrNameLst>
                                      </p:cBhvr>
                                      <p:to>
                                        <p:strVal val="visible"/>
                                      </p:to>
                                    </p:set>
                                  </p:childTnLst>
                                </p:cTn>
                              </p:par>
                            </p:childTnLst>
                          </p:cTn>
                        </p:par>
                      </p:childTnLst>
                    </p:cTn>
                  </p:par>
                  <p:par>
                    <p:cTn id="16" fill="hold">
                      <p:stCondLst>
                        <p:cond delay="indefinite"/>
                      </p:stCondLst>
                      <p:childTnLst>
                        <p:par>
                          <p:cTn id="17" fill="hold">
                            <p:stCondLst>
                              <p:cond delay="0"/>
                            </p:stCondLst>
                            <p:childTnLst>
                              <p:par>
                                <p:cTn id="18" presetID="35" presetClass="path" presetSubtype="0" accel="50000" decel="50000" fill="hold" nodeType="clickEffect">
                                  <p:stCondLst>
                                    <p:cond delay="0"/>
                                  </p:stCondLst>
                                  <p:childTnLst>
                                    <p:animMotion origin="layout" path="M -0.05885 0.00023 L 0.11215 4.04624E-7 " pathEditMode="relative" rAng="0" ptsTypes="AA">
                                      <p:cBhvr>
                                        <p:cTn id="19" dur="2000" fill="hold"/>
                                        <p:tgtEl>
                                          <p:spTgt spid="22"/>
                                        </p:tgtEl>
                                        <p:attrNameLst>
                                          <p:attrName>ppt_x</p:attrName>
                                          <p:attrName>ppt_y</p:attrName>
                                        </p:attrNameLst>
                                      </p:cBhvr>
                                      <p:rCtr x="8542" y="-23"/>
                                    </p:animMotion>
                                  </p:childTnLst>
                                </p:cTn>
                              </p:par>
                            </p:childTnLst>
                          </p:cTn>
                        </p:par>
                      </p:childTnLst>
                    </p:cTn>
                  </p:par>
                  <p:par>
                    <p:cTn id="20" fill="hold">
                      <p:stCondLst>
                        <p:cond delay="indefinite"/>
                      </p:stCondLst>
                      <p:childTnLst>
                        <p:par>
                          <p:cTn id="21" fill="hold">
                            <p:stCondLst>
                              <p:cond delay="0"/>
                            </p:stCondLst>
                            <p:childTnLst>
                              <p:par>
                                <p:cTn id="22" presetID="1" presetClass="entr" presetSubtype="0" fill="hold" nodeType="clickEffect">
                                  <p:stCondLst>
                                    <p:cond delay="0"/>
                                  </p:stCondLst>
                                  <p:childTnLst>
                                    <p:set>
                                      <p:cBhvr>
                                        <p:cTn id="23" dur="1" fill="hold">
                                          <p:stCondLst>
                                            <p:cond delay="0"/>
                                          </p:stCondLst>
                                        </p:cTn>
                                        <p:tgtEl>
                                          <p:spTgt spid="39"/>
                                        </p:tgtEl>
                                        <p:attrNameLst>
                                          <p:attrName>style.visibility</p:attrName>
                                        </p:attrNameLst>
                                      </p:cBhvr>
                                      <p:to>
                                        <p:strVal val="visible"/>
                                      </p:to>
                                    </p:set>
                                  </p:childTnLst>
                                </p:cTn>
                              </p:par>
                            </p:childTnLst>
                          </p:cTn>
                        </p:par>
                      </p:childTnLst>
                    </p:cTn>
                  </p:par>
                  <p:par>
                    <p:cTn id="24" fill="hold">
                      <p:stCondLst>
                        <p:cond delay="indefinite"/>
                      </p:stCondLst>
                      <p:childTnLst>
                        <p:par>
                          <p:cTn id="25" fill="hold">
                            <p:stCondLst>
                              <p:cond delay="0"/>
                            </p:stCondLst>
                            <p:childTnLst>
                              <p:par>
                                <p:cTn id="26" presetID="35" presetClass="path" presetSubtype="0" accel="50000" decel="50000" fill="hold" nodeType="clickEffect">
                                  <p:stCondLst>
                                    <p:cond delay="0"/>
                                  </p:stCondLst>
                                  <p:childTnLst>
                                    <p:animMotion origin="layout" path="M -0.08872 -5.78035E-8 L 1.38889E-6 -5.78035E-8 " pathEditMode="relative" rAng="0" ptsTypes="AA">
                                      <p:cBhvr>
                                        <p:cTn id="27" dur="2000" fill="hold"/>
                                        <p:tgtEl>
                                          <p:spTgt spid="39"/>
                                        </p:tgtEl>
                                        <p:attrNameLst>
                                          <p:attrName>ppt_x</p:attrName>
                                          <p:attrName>ppt_y</p:attrName>
                                        </p:attrNameLst>
                                      </p:cBhvr>
                                      <p:rCtr x="4427" y="0"/>
                                    </p:animMotion>
                                  </p:childTnLst>
                                </p:cTn>
                              </p:par>
                            </p:childTnLst>
                          </p:cTn>
                        </p:par>
                      </p:childTnLst>
                    </p:cTn>
                  </p:par>
                  <p:par>
                    <p:cTn id="28" fill="hold">
                      <p:stCondLst>
                        <p:cond delay="indefinite"/>
                      </p:stCondLst>
                      <p:childTnLst>
                        <p:par>
                          <p:cTn id="29" fill="hold">
                            <p:stCondLst>
                              <p:cond delay="0"/>
                            </p:stCondLst>
                            <p:childTnLst>
                              <p:par>
                                <p:cTn id="30" presetID="1" presetClass="entr" presetSubtype="0" fill="hold" grpId="0" nodeType="clickEffect">
                                  <p:stCondLst>
                                    <p:cond delay="0"/>
                                  </p:stCondLst>
                                  <p:childTnLst>
                                    <p:set>
                                      <p:cBhvr>
                                        <p:cTn id="31" dur="1" fill="hold">
                                          <p:stCondLst>
                                            <p:cond delay="0"/>
                                          </p:stCondLst>
                                        </p:cTn>
                                        <p:tgtEl>
                                          <p:spTgt spid="45"/>
                                        </p:tgtEl>
                                        <p:attrNameLst>
                                          <p:attrName>style.visibility</p:attrName>
                                        </p:attrNameLst>
                                      </p:cBhvr>
                                      <p:to>
                                        <p:strVal val="visible"/>
                                      </p:to>
                                    </p:set>
                                  </p:childTnLst>
                                </p:cTn>
                              </p:par>
                            </p:childTnLst>
                          </p:cTn>
                        </p:par>
                      </p:childTnLst>
                    </p:cTn>
                  </p:par>
                  <p:par>
                    <p:cTn id="32" fill="hold">
                      <p:stCondLst>
                        <p:cond delay="indefinite"/>
                      </p:stCondLst>
                      <p:childTnLst>
                        <p:par>
                          <p:cTn id="33" fill="hold">
                            <p:stCondLst>
                              <p:cond delay="0"/>
                            </p:stCondLst>
                            <p:childTnLst>
                              <p:par>
                                <p:cTn id="34" presetID="8" presetClass="entr" presetSubtype="16" fill="hold" grpId="0" nodeType="clickEffect">
                                  <p:stCondLst>
                                    <p:cond delay="0"/>
                                  </p:stCondLst>
                                  <p:childTnLst>
                                    <p:set>
                                      <p:cBhvr>
                                        <p:cTn id="35" dur="1" fill="hold">
                                          <p:stCondLst>
                                            <p:cond delay="0"/>
                                          </p:stCondLst>
                                        </p:cTn>
                                        <p:tgtEl>
                                          <p:spTgt spid="14"/>
                                        </p:tgtEl>
                                        <p:attrNameLst>
                                          <p:attrName>style.visibility</p:attrName>
                                        </p:attrNameLst>
                                      </p:cBhvr>
                                      <p:to>
                                        <p:strVal val="visible"/>
                                      </p:to>
                                    </p:set>
                                    <p:animEffect transition="in" filter="diamond(in)">
                                      <p:cBhvr>
                                        <p:cTn id="36" dur="2000"/>
                                        <p:tgtEl>
                                          <p:spTgt spid="14"/>
                                        </p:tgtEl>
                                      </p:cBhvr>
                                    </p:animEffect>
                                  </p:childTnLst>
                                </p:cTn>
                              </p:par>
                            </p:childTnLst>
                          </p:cTn>
                        </p:par>
                      </p:childTnLst>
                    </p:cTn>
                  </p:par>
                  <p:par>
                    <p:cTn id="37" fill="hold">
                      <p:stCondLst>
                        <p:cond delay="indefinite"/>
                      </p:stCondLst>
                      <p:childTnLst>
                        <p:par>
                          <p:cTn id="38" fill="hold">
                            <p:stCondLst>
                              <p:cond delay="0"/>
                            </p:stCondLst>
                            <p:childTnLst>
                              <p:par>
                                <p:cTn id="39" presetID="0" presetClass="path" presetSubtype="0" accel="50000" decel="50000" fill="hold" nodeType="clickEffect">
                                  <p:stCondLst>
                                    <p:cond delay="0"/>
                                  </p:stCondLst>
                                  <p:childTnLst>
                                    <p:animMotion origin="layout" path="M -1.38889E-6 -9.24855E-7 C -0.07934 0.01757 -0.15868 0.03515 -0.1809 0.05272 C -0.20312 0.07029 -0.14358 0.09364 -0.13333 0.10567 C -0.12309 0.11769 -0.12118 0.12116 -0.1191 0.12463 " pathEditMode="relative" ptsTypes="aaaA">
                                      <p:cBhvr>
                                        <p:cTn id="40" dur="2000" fill="hold"/>
                                        <p:tgtEl>
                                          <p:spTgt spid="39"/>
                                        </p:tgtEl>
                                        <p:attrNameLst>
                                          <p:attrName>ppt_x</p:attrName>
                                          <p:attrName>ppt_y</p:attrName>
                                        </p:attrNameLst>
                                      </p:cBhvr>
                                    </p:animMotion>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nodeType="clickEffect">
                                  <p:stCondLst>
                                    <p:cond delay="0"/>
                                  </p:stCondLst>
                                  <p:childTnLst>
                                    <p:set>
                                      <p:cBhvr>
                                        <p:cTn id="44" dur="1" fill="hold">
                                          <p:stCondLst>
                                            <p:cond delay="0"/>
                                          </p:stCondLst>
                                        </p:cTn>
                                        <p:tgtEl>
                                          <p:spTgt spid="15"/>
                                        </p:tgtEl>
                                        <p:attrNameLst>
                                          <p:attrName>style.visibility</p:attrName>
                                        </p:attrNameLst>
                                      </p:cBhvr>
                                      <p:to>
                                        <p:strVal val="visible"/>
                                      </p:to>
                                    </p:set>
                                  </p:childTnLst>
                                </p:cTn>
                              </p:par>
                            </p:childTnLst>
                          </p:cTn>
                        </p:par>
                      </p:childTnLst>
                    </p:cTn>
                  </p:par>
                  <p:par>
                    <p:cTn id="45" fill="hold">
                      <p:stCondLst>
                        <p:cond delay="indefinite"/>
                      </p:stCondLst>
                      <p:childTnLst>
                        <p:par>
                          <p:cTn id="46" fill="hold">
                            <p:stCondLst>
                              <p:cond delay="0"/>
                            </p:stCondLst>
                            <p:childTnLst>
                              <p:par>
                                <p:cTn id="47" presetID="35" presetClass="path" presetSubtype="0" accel="50000" decel="50000" fill="hold" nodeType="clickEffect">
                                  <p:stCondLst>
                                    <p:cond delay="0"/>
                                  </p:stCondLst>
                                  <p:childTnLst>
                                    <p:animMotion origin="layout" path="M -0.10434 -1.32948E-6 L -5.55556E-7 -1.32948E-6 " pathEditMode="relative" rAng="0" ptsTypes="AA">
                                      <p:cBhvr>
                                        <p:cTn id="48" dur="2000" fill="hold"/>
                                        <p:tgtEl>
                                          <p:spTgt spid="15"/>
                                        </p:tgtEl>
                                        <p:attrNameLst>
                                          <p:attrName>ppt_x</p:attrName>
                                          <p:attrName>ppt_y</p:attrName>
                                        </p:attrNameLst>
                                      </p:cBhvr>
                                      <p:rCtr x="5208" y="0"/>
                                    </p:animMotion>
                                  </p:childTnLst>
                                </p:cTn>
                              </p:par>
                            </p:childTnLst>
                          </p:cTn>
                        </p:par>
                      </p:childTnLst>
                    </p:cTn>
                  </p:par>
                  <p:par>
                    <p:cTn id="49" fill="hold">
                      <p:stCondLst>
                        <p:cond delay="indefinite"/>
                      </p:stCondLst>
                      <p:childTnLst>
                        <p:par>
                          <p:cTn id="50" fill="hold">
                            <p:stCondLst>
                              <p:cond delay="0"/>
                            </p:stCondLst>
                            <p:childTnLst>
                              <p:par>
                                <p:cTn id="51" presetID="1" presetClass="entr" presetSubtype="0" fill="hold" grpId="0" nodeType="clickEffect">
                                  <p:stCondLst>
                                    <p:cond delay="0"/>
                                  </p:stCondLst>
                                  <p:childTnLst>
                                    <p:set>
                                      <p:cBhvr>
                                        <p:cTn id="52" dur="1" fill="hold">
                                          <p:stCondLst>
                                            <p:cond delay="0"/>
                                          </p:stCondLst>
                                        </p:cTn>
                                        <p:tgtEl>
                                          <p:spTgt spid="46"/>
                                        </p:tgtEl>
                                        <p:attrNameLst>
                                          <p:attrName>style.visibility</p:attrName>
                                        </p:attrNameLst>
                                      </p:cBhvr>
                                      <p:to>
                                        <p:strVal val="visible"/>
                                      </p:to>
                                    </p:set>
                                  </p:childTnLst>
                                </p:cTn>
                              </p:par>
                            </p:childTnLst>
                          </p:cTn>
                        </p:par>
                      </p:childTnLst>
                    </p:cTn>
                  </p:par>
                  <p:par>
                    <p:cTn id="53" fill="hold">
                      <p:stCondLst>
                        <p:cond delay="indefinite"/>
                      </p:stCondLst>
                      <p:childTnLst>
                        <p:par>
                          <p:cTn id="54" fill="hold">
                            <p:stCondLst>
                              <p:cond delay="0"/>
                            </p:stCondLst>
                            <p:childTnLst>
                              <p:par>
                                <p:cTn id="55" presetID="8" presetClass="entr" presetSubtype="16" fill="hold" grpId="0" nodeType="clickEffect">
                                  <p:stCondLst>
                                    <p:cond delay="0"/>
                                  </p:stCondLst>
                                  <p:childTnLst>
                                    <p:set>
                                      <p:cBhvr>
                                        <p:cTn id="56" dur="1" fill="hold">
                                          <p:stCondLst>
                                            <p:cond delay="0"/>
                                          </p:stCondLst>
                                        </p:cTn>
                                        <p:tgtEl>
                                          <p:spTgt spid="13"/>
                                        </p:tgtEl>
                                        <p:attrNameLst>
                                          <p:attrName>style.visibility</p:attrName>
                                        </p:attrNameLst>
                                      </p:cBhvr>
                                      <p:to>
                                        <p:strVal val="visible"/>
                                      </p:to>
                                    </p:set>
                                    <p:animEffect transition="in" filter="diamond(in)">
                                      <p:cBhvr>
                                        <p:cTn id="57" dur="2000"/>
                                        <p:tgtEl>
                                          <p:spTgt spid="13"/>
                                        </p:tgtEl>
                                      </p:cBhvr>
                                    </p:animEffect>
                                  </p:childTnLst>
                                </p:cTn>
                              </p:par>
                            </p:childTnLst>
                          </p:cTn>
                        </p:par>
                      </p:childTnLst>
                    </p:cTn>
                  </p:par>
                  <p:par>
                    <p:cTn id="58" fill="hold">
                      <p:stCondLst>
                        <p:cond delay="indefinite"/>
                      </p:stCondLst>
                      <p:childTnLst>
                        <p:par>
                          <p:cTn id="59" fill="hold">
                            <p:stCondLst>
                              <p:cond delay="0"/>
                            </p:stCondLst>
                            <p:childTnLst>
                              <p:par>
                                <p:cTn id="60" presetID="0" presetClass="path" presetSubtype="0" accel="50000" decel="50000" fill="hold" nodeType="clickEffect">
                                  <p:stCondLst>
                                    <p:cond delay="0"/>
                                  </p:stCondLst>
                                  <p:childTnLst>
                                    <p:animMotion origin="layout" path="M -1.94444E-6 3.93064E-6 C -0.03889 0.01711 -0.0776 0.03445 -0.1 0.05063 C -0.12239 0.06682 -0.14392 0.08647 -0.13489 0.09711 C -0.12587 0.10774 -0.06267 0.11098 -0.04601 0.11422 C -0.02934 0.11745 -0.03212 0.11676 -0.03489 0.1163 " pathEditMode="relative" ptsTypes="aaaaA">
                                      <p:cBhvr>
                                        <p:cTn id="61" dur="2000" fill="hold"/>
                                        <p:tgtEl>
                                          <p:spTgt spid="15"/>
                                        </p:tgtEl>
                                        <p:attrNameLst>
                                          <p:attrName>ppt_x</p:attrName>
                                          <p:attrName>ppt_y</p:attrName>
                                        </p:attrNameLst>
                                      </p:cBhvr>
                                    </p:animMotion>
                                  </p:childTnLst>
                                </p:cTn>
                              </p:par>
                            </p:childTnLst>
                          </p:cTn>
                        </p:par>
                      </p:childTnLst>
                    </p:cTn>
                  </p:par>
                  <p:par>
                    <p:cTn id="62" fill="hold">
                      <p:stCondLst>
                        <p:cond delay="indefinite"/>
                      </p:stCondLst>
                      <p:childTnLst>
                        <p:par>
                          <p:cTn id="63" fill="hold">
                            <p:stCondLst>
                              <p:cond delay="0"/>
                            </p:stCondLst>
                            <p:childTnLst>
                              <p:par>
                                <p:cTn id="64" presetID="1" presetClass="entr" presetSubtype="0" fill="hold" nodeType="clickEffect">
                                  <p:stCondLst>
                                    <p:cond delay="0"/>
                                  </p:stCondLst>
                                  <p:childTnLst>
                                    <p:set>
                                      <p:cBhvr>
                                        <p:cTn id="65" dur="1" fill="hold">
                                          <p:stCondLst>
                                            <p:cond delay="0"/>
                                          </p:stCondLst>
                                        </p:cTn>
                                        <p:tgtEl>
                                          <p:spTgt spid="28"/>
                                        </p:tgtEl>
                                        <p:attrNameLst>
                                          <p:attrName>style.visibility</p:attrName>
                                        </p:attrNameLst>
                                      </p:cBhvr>
                                      <p:to>
                                        <p:strVal val="visible"/>
                                      </p:to>
                                    </p:set>
                                  </p:childTnLst>
                                </p:cTn>
                              </p:par>
                            </p:childTnLst>
                          </p:cTn>
                        </p:par>
                      </p:childTnLst>
                    </p:cTn>
                  </p:par>
                  <p:par>
                    <p:cTn id="66" fill="hold">
                      <p:stCondLst>
                        <p:cond delay="indefinite"/>
                      </p:stCondLst>
                      <p:childTnLst>
                        <p:par>
                          <p:cTn id="67" fill="hold">
                            <p:stCondLst>
                              <p:cond delay="0"/>
                            </p:stCondLst>
                            <p:childTnLst>
                              <p:par>
                                <p:cTn id="68" presetID="63" presetClass="path" presetSubtype="0" accel="50000" decel="50000" fill="hold" nodeType="clickEffect">
                                  <p:stCondLst>
                                    <p:cond delay="0"/>
                                  </p:stCondLst>
                                  <p:childTnLst>
                                    <p:animMotion origin="layout" path="M -0.09184 -0.00509 L 0.04792 -0.00509 " pathEditMode="relative" rAng="0" ptsTypes="AA">
                                      <p:cBhvr>
                                        <p:cTn id="69" dur="2000" fill="hold"/>
                                        <p:tgtEl>
                                          <p:spTgt spid="28"/>
                                        </p:tgtEl>
                                        <p:attrNameLst>
                                          <p:attrName>ppt_x</p:attrName>
                                          <p:attrName>ppt_y</p:attrName>
                                        </p:attrNameLst>
                                      </p:cBhvr>
                                      <p:rCtr x="6979" y="0"/>
                                    </p:animMotion>
                                  </p:childTnLst>
                                </p:cTn>
                              </p:par>
                            </p:childTnLst>
                          </p:cTn>
                        </p:par>
                      </p:childTnLst>
                    </p:cTn>
                  </p:par>
                  <p:par>
                    <p:cTn id="70" fill="hold">
                      <p:stCondLst>
                        <p:cond delay="indefinite"/>
                      </p:stCondLst>
                      <p:childTnLst>
                        <p:par>
                          <p:cTn id="71" fill="hold">
                            <p:stCondLst>
                              <p:cond delay="0"/>
                            </p:stCondLst>
                            <p:childTnLst>
                              <p:par>
                                <p:cTn id="72" presetID="1" presetClass="entr" presetSubtype="0" fill="hold" grpId="0" nodeType="clickEffect">
                                  <p:stCondLst>
                                    <p:cond delay="0"/>
                                  </p:stCondLst>
                                  <p:childTnLst>
                                    <p:set>
                                      <p:cBhvr>
                                        <p:cTn id="73" dur="1" fill="hold">
                                          <p:stCondLst>
                                            <p:cond delay="0"/>
                                          </p:stCondLst>
                                        </p:cTn>
                                        <p:tgtEl>
                                          <p:spTgt spid="47"/>
                                        </p:tgtEl>
                                        <p:attrNameLst>
                                          <p:attrName>style.visibility</p:attrName>
                                        </p:attrNameLst>
                                      </p:cBhvr>
                                      <p:to>
                                        <p:strVal val="visible"/>
                                      </p:to>
                                    </p:set>
                                  </p:childTnLst>
                                </p:cTn>
                              </p:par>
                            </p:childTnLst>
                          </p:cTn>
                        </p:par>
                      </p:childTnLst>
                    </p:cTn>
                  </p:par>
                  <p:par>
                    <p:cTn id="74" fill="hold">
                      <p:stCondLst>
                        <p:cond delay="indefinite"/>
                      </p:stCondLst>
                      <p:childTnLst>
                        <p:par>
                          <p:cTn id="75" fill="hold">
                            <p:stCondLst>
                              <p:cond delay="0"/>
                            </p:stCondLst>
                            <p:childTnLst>
                              <p:par>
                                <p:cTn id="76" presetID="8" presetClass="entr" presetSubtype="16" fill="hold" grpId="0" nodeType="clickEffect">
                                  <p:stCondLst>
                                    <p:cond delay="0"/>
                                  </p:stCondLst>
                                  <p:childTnLst>
                                    <p:set>
                                      <p:cBhvr>
                                        <p:cTn id="77" dur="1" fill="hold">
                                          <p:stCondLst>
                                            <p:cond delay="0"/>
                                          </p:stCondLst>
                                        </p:cTn>
                                        <p:tgtEl>
                                          <p:spTgt spid="12"/>
                                        </p:tgtEl>
                                        <p:attrNameLst>
                                          <p:attrName>style.visibility</p:attrName>
                                        </p:attrNameLst>
                                      </p:cBhvr>
                                      <p:to>
                                        <p:strVal val="visible"/>
                                      </p:to>
                                    </p:set>
                                    <p:animEffect transition="in" filter="diamond(in)">
                                      <p:cBhvr>
                                        <p:cTn id="78" dur="2000"/>
                                        <p:tgtEl>
                                          <p:spTgt spid="12"/>
                                        </p:tgtEl>
                                      </p:cBhvr>
                                    </p:animEffect>
                                  </p:childTnLst>
                                </p:cTn>
                              </p:par>
                            </p:childTnLst>
                          </p:cTn>
                        </p:par>
                      </p:childTnLst>
                    </p:cTn>
                  </p:par>
                  <p:par>
                    <p:cTn id="79" fill="hold">
                      <p:stCondLst>
                        <p:cond delay="indefinite"/>
                      </p:stCondLst>
                      <p:childTnLst>
                        <p:par>
                          <p:cTn id="80" fill="hold">
                            <p:stCondLst>
                              <p:cond delay="0"/>
                            </p:stCondLst>
                            <p:childTnLst>
                              <p:par>
                                <p:cTn id="81" presetID="0" presetClass="path" presetSubtype="0" accel="50000" decel="50000" fill="hold" nodeType="clickEffect">
                                  <p:stCondLst>
                                    <p:cond delay="0"/>
                                  </p:stCondLst>
                                  <p:childTnLst>
                                    <p:animMotion origin="layout" path="M 0.04792 -0.00509 C 0.03508 0.00508 0.02223 0.01526 0.00035 0.02219 C -0.02152 0.02913 -0.0684 0.02427 -0.08367 0.03699 C -0.09895 0.04971 -0.10069 0.08693 -0.09166 0.09849 C -0.08263 0.11005 -0.04149 0.10011 -0.02985 0.10682 C -0.01822 0.11352 -0.02013 0.12601 -0.02187 0.13849 " pathEditMode="relative" ptsTypes="aaaaaA">
                                      <p:cBhvr>
                                        <p:cTn id="82" dur="2000" fill="hold"/>
                                        <p:tgtEl>
                                          <p:spTgt spid="28"/>
                                        </p:tgtEl>
                                        <p:attrNameLst>
                                          <p:attrName>ppt_x</p:attrName>
                                          <p:attrName>ppt_y</p:attrName>
                                        </p:attrNameLst>
                                      </p:cBhvr>
                                    </p:animMotion>
                                  </p:childTnLst>
                                </p:cTn>
                              </p:par>
                            </p:childTnLst>
                          </p:cTn>
                        </p:par>
                      </p:childTnLst>
                    </p:cTn>
                  </p:par>
                  <p:par>
                    <p:cTn id="83" fill="hold">
                      <p:stCondLst>
                        <p:cond delay="indefinite"/>
                      </p:stCondLst>
                      <p:childTnLst>
                        <p:par>
                          <p:cTn id="84" fill="hold">
                            <p:stCondLst>
                              <p:cond delay="0"/>
                            </p:stCondLst>
                            <p:childTnLst>
                              <p:par>
                                <p:cTn id="85" presetID="1" presetClass="entr" presetSubtype="0" fill="hold" nodeType="clickEffect">
                                  <p:stCondLst>
                                    <p:cond delay="0"/>
                                  </p:stCondLst>
                                  <p:childTnLst>
                                    <p:set>
                                      <p:cBhvr>
                                        <p:cTn id="86" dur="1" fill="hold">
                                          <p:stCondLst>
                                            <p:cond delay="0"/>
                                          </p:stCondLst>
                                        </p:cTn>
                                        <p:tgtEl>
                                          <p:spTgt spid="38"/>
                                        </p:tgtEl>
                                        <p:attrNameLst>
                                          <p:attrName>style.visibility</p:attrName>
                                        </p:attrNameLst>
                                      </p:cBhvr>
                                      <p:to>
                                        <p:strVal val="visible"/>
                                      </p:to>
                                    </p:set>
                                  </p:childTnLst>
                                </p:cTn>
                              </p:par>
                            </p:childTnLst>
                          </p:cTn>
                        </p:par>
                      </p:childTnLst>
                    </p:cTn>
                  </p:par>
                  <p:par>
                    <p:cTn id="87" fill="hold">
                      <p:stCondLst>
                        <p:cond delay="indefinite"/>
                      </p:stCondLst>
                      <p:childTnLst>
                        <p:par>
                          <p:cTn id="88" fill="hold">
                            <p:stCondLst>
                              <p:cond delay="0"/>
                            </p:stCondLst>
                            <p:childTnLst>
                              <p:par>
                                <p:cTn id="89" presetID="63" presetClass="path" presetSubtype="0" accel="50000" decel="50000" fill="hold" nodeType="clickEffect">
                                  <p:stCondLst>
                                    <p:cond delay="0"/>
                                  </p:stCondLst>
                                  <p:childTnLst>
                                    <p:animMotion origin="layout" path="M -0.09028 -3.12139E-6 L 0.03559 -3.12139E-6 " pathEditMode="relative" rAng="0" ptsTypes="AA">
                                      <p:cBhvr>
                                        <p:cTn id="90" dur="2000" fill="hold"/>
                                        <p:tgtEl>
                                          <p:spTgt spid="38"/>
                                        </p:tgtEl>
                                        <p:attrNameLst>
                                          <p:attrName>ppt_x</p:attrName>
                                          <p:attrName>ppt_y</p:attrName>
                                        </p:attrNameLst>
                                      </p:cBhvr>
                                      <p:rCtr x="6285" y="0"/>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12" grpId="0" animBg="1"/>
      <p:bldP spid="13" grpId="0" animBg="1"/>
      <p:bldP spid="14" grpId="0" animBg="1"/>
      <p:bldP spid="44" grpId="0" animBg="1"/>
      <p:bldP spid="45" grpId="0" animBg="1"/>
      <p:bldP spid="46" grpId="0" animBg="1"/>
      <p:bldP spid="47"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bg>
      <p:bgPr>
        <a:gradFill>
          <a:gsLst>
            <a:gs pos="0">
              <a:schemeClr val="bg1"/>
            </a:gs>
            <a:gs pos="75000">
              <a:schemeClr val="bg2"/>
            </a:gs>
          </a:gsLst>
          <a:lin ang="8100000" scaled="1"/>
        </a:gradFill>
        <a:effectLst/>
      </p:bgPr>
    </p:bg>
    <p:spTree>
      <p:nvGrpSpPr>
        <p:cNvPr id="1" name=""/>
        <p:cNvGrpSpPr/>
        <p:nvPr/>
      </p:nvGrpSpPr>
      <p:grpSpPr>
        <a:xfrm>
          <a:off x="0" y="0"/>
          <a:ext cx="0" cy="0"/>
          <a:chOff x="0" y="0"/>
          <a:chExt cx="0" cy="0"/>
        </a:xfrm>
      </p:grpSpPr>
      <p:sp>
        <p:nvSpPr>
          <p:cNvPr id="17" name="TextBox 16"/>
          <p:cNvSpPr txBox="1"/>
          <p:nvPr/>
        </p:nvSpPr>
        <p:spPr>
          <a:xfrm>
            <a:off x="4124584" y="277378"/>
            <a:ext cx="6306065" cy="707886"/>
          </a:xfrm>
          <a:prstGeom prst="rect">
            <a:avLst/>
          </a:prstGeom>
          <a:noFill/>
        </p:spPr>
        <p:txBody>
          <a:bodyPr wrap="square" rtlCol="1">
            <a:spAutoFit/>
          </a:bodyPr>
          <a:lstStyle/>
          <a:p>
            <a:r>
              <a:rPr lang="he-IL" sz="4000" b="1" dirty="0" smtClean="0">
                <a:latin typeface="Calibri" panose="020F0502020204030204" pitchFamily="34" charset="0"/>
                <a:cs typeface="Calibri" panose="020F0502020204030204" pitchFamily="34" charset="0"/>
              </a:rPr>
              <a:t>תוכן עניינים</a:t>
            </a:r>
            <a:endParaRPr lang="he-IL" sz="4000" b="1" dirty="0">
              <a:latin typeface="Calibri" panose="020F0502020204030204" pitchFamily="34" charset="0"/>
              <a:cs typeface="Calibri" panose="020F0502020204030204" pitchFamily="34" charset="0"/>
            </a:endParaRPr>
          </a:p>
        </p:txBody>
      </p:sp>
      <p:sp>
        <p:nvSpPr>
          <p:cNvPr id="25" name="TextBox 24"/>
          <p:cNvSpPr txBox="1"/>
          <p:nvPr/>
        </p:nvSpPr>
        <p:spPr>
          <a:xfrm>
            <a:off x="3704967" y="1228131"/>
            <a:ext cx="6306065" cy="5078313"/>
          </a:xfrm>
          <a:prstGeom prst="rect">
            <a:avLst/>
          </a:prstGeom>
          <a:noFill/>
        </p:spPr>
        <p:txBody>
          <a:bodyPr wrap="square" rtlCol="1">
            <a:spAutoFit/>
          </a:bodyPr>
          <a:lstStyle/>
          <a:p>
            <a:pPr>
              <a:lnSpc>
                <a:spcPct val="150000"/>
              </a:lnSpc>
            </a:pPr>
            <a:r>
              <a:rPr lang="he-IL" sz="2400" dirty="0" smtClean="0">
                <a:latin typeface="Calibri" panose="020F0502020204030204" pitchFamily="34" charset="0"/>
                <a:cs typeface="Calibri" panose="020F0502020204030204" pitchFamily="34" charset="0"/>
              </a:rPr>
              <a:t>נושא 1 – הגדרה</a:t>
            </a:r>
          </a:p>
          <a:p>
            <a:pPr>
              <a:lnSpc>
                <a:spcPct val="150000"/>
              </a:lnSpc>
            </a:pPr>
            <a:r>
              <a:rPr lang="he-IL" sz="2400" dirty="0" smtClean="0">
                <a:latin typeface="Calibri" panose="020F0502020204030204" pitchFamily="34" charset="0"/>
                <a:cs typeface="Calibri" panose="020F0502020204030204" pitchFamily="34" charset="0"/>
              </a:rPr>
              <a:t>נושא 2 – תפקיד</a:t>
            </a:r>
          </a:p>
          <a:p>
            <a:pPr>
              <a:lnSpc>
                <a:spcPct val="150000"/>
              </a:lnSpc>
            </a:pPr>
            <a:r>
              <a:rPr lang="he-IL" sz="2400" dirty="0">
                <a:latin typeface="Calibri" panose="020F0502020204030204" pitchFamily="34" charset="0"/>
                <a:cs typeface="Calibri" panose="020F0502020204030204" pitchFamily="34" charset="0"/>
              </a:rPr>
              <a:t>נושא </a:t>
            </a:r>
            <a:r>
              <a:rPr lang="he-IL" sz="2400" dirty="0" smtClean="0">
                <a:latin typeface="Calibri" panose="020F0502020204030204" pitchFamily="34" charset="0"/>
                <a:cs typeface="Calibri" panose="020F0502020204030204" pitchFamily="34" charset="0"/>
              </a:rPr>
              <a:t>3 </a:t>
            </a:r>
            <a:r>
              <a:rPr lang="he-IL" sz="2400" dirty="0">
                <a:latin typeface="Calibri" panose="020F0502020204030204" pitchFamily="34" charset="0"/>
                <a:cs typeface="Calibri" panose="020F0502020204030204" pitchFamily="34" charset="0"/>
              </a:rPr>
              <a:t>– </a:t>
            </a:r>
            <a:r>
              <a:rPr lang="he-IL" sz="2400" dirty="0" smtClean="0">
                <a:latin typeface="Calibri" panose="020F0502020204030204" pitchFamily="34" charset="0"/>
                <a:cs typeface="Calibri" panose="020F0502020204030204" pitchFamily="34" charset="0"/>
              </a:rPr>
              <a:t>סוגי ספקי </a:t>
            </a:r>
            <a:r>
              <a:rPr lang="he-IL" sz="2400" dirty="0" err="1" smtClean="0">
                <a:latin typeface="Calibri" panose="020F0502020204030204" pitchFamily="34" charset="0"/>
                <a:cs typeface="Calibri" panose="020F0502020204030204" pitchFamily="34" charset="0"/>
              </a:rPr>
              <a:t>כח</a:t>
            </a:r>
            <a:endParaRPr lang="he-IL" sz="2400" dirty="0">
              <a:latin typeface="Calibri" panose="020F0502020204030204" pitchFamily="34" charset="0"/>
              <a:cs typeface="Calibri" panose="020F0502020204030204" pitchFamily="34" charset="0"/>
            </a:endParaRPr>
          </a:p>
          <a:p>
            <a:pPr>
              <a:lnSpc>
                <a:spcPct val="150000"/>
              </a:lnSpc>
            </a:pPr>
            <a:r>
              <a:rPr lang="he-IL" sz="2400" dirty="0">
                <a:latin typeface="Calibri" panose="020F0502020204030204" pitchFamily="34" charset="0"/>
                <a:cs typeface="Calibri" panose="020F0502020204030204" pitchFamily="34" charset="0"/>
              </a:rPr>
              <a:t>נושא </a:t>
            </a:r>
            <a:r>
              <a:rPr lang="he-IL" sz="2400" dirty="0" smtClean="0">
                <a:latin typeface="Calibri" panose="020F0502020204030204" pitchFamily="34" charset="0"/>
                <a:cs typeface="Calibri" panose="020F0502020204030204" pitchFamily="34" charset="0"/>
              </a:rPr>
              <a:t>4 </a:t>
            </a:r>
            <a:r>
              <a:rPr lang="he-IL" sz="2400" dirty="0">
                <a:latin typeface="Calibri" panose="020F0502020204030204" pitchFamily="34" charset="0"/>
                <a:cs typeface="Calibri" panose="020F0502020204030204" pitchFamily="34" charset="0"/>
              </a:rPr>
              <a:t>– </a:t>
            </a:r>
            <a:r>
              <a:rPr lang="he-IL" sz="2400" dirty="0" smtClean="0">
                <a:latin typeface="Calibri" panose="020F0502020204030204" pitchFamily="34" charset="0"/>
                <a:cs typeface="Calibri" panose="020F0502020204030204" pitchFamily="34" charset="0"/>
              </a:rPr>
              <a:t>סכמת מלבנים של ספק </a:t>
            </a:r>
            <a:r>
              <a:rPr lang="he-IL" sz="2400" dirty="0" err="1" smtClean="0">
                <a:latin typeface="Calibri" panose="020F0502020204030204" pitchFamily="34" charset="0"/>
                <a:cs typeface="Calibri" panose="020F0502020204030204" pitchFamily="34" charset="0"/>
              </a:rPr>
              <a:t>כח</a:t>
            </a:r>
            <a:r>
              <a:rPr lang="he-IL" sz="2400" dirty="0" smtClean="0">
                <a:latin typeface="Calibri" panose="020F0502020204030204" pitchFamily="34" charset="0"/>
                <a:cs typeface="Calibri" panose="020F0502020204030204" pitchFamily="34" charset="0"/>
              </a:rPr>
              <a:t> לינארי</a:t>
            </a:r>
          </a:p>
          <a:p>
            <a:pPr>
              <a:lnSpc>
                <a:spcPct val="150000"/>
              </a:lnSpc>
            </a:pPr>
            <a:r>
              <a:rPr lang="he-IL" sz="2400" dirty="0" smtClean="0">
                <a:latin typeface="Calibri" panose="020F0502020204030204" pitchFamily="34" charset="0"/>
                <a:cs typeface="Calibri" panose="020F0502020204030204" pitchFamily="34" charset="0"/>
              </a:rPr>
              <a:t>נושא 5 – מבנה הספק </a:t>
            </a:r>
            <a:r>
              <a:rPr lang="he-IL" sz="2400" dirty="0" err="1" smtClean="0">
                <a:latin typeface="Calibri" panose="020F0502020204030204" pitchFamily="34" charset="0"/>
                <a:cs typeface="Calibri" panose="020F0502020204030204" pitchFamily="34" charset="0"/>
              </a:rPr>
              <a:t>כח</a:t>
            </a:r>
            <a:endParaRPr lang="he-IL" sz="2400" dirty="0" smtClean="0">
              <a:latin typeface="Calibri" panose="020F0502020204030204" pitchFamily="34" charset="0"/>
              <a:cs typeface="Calibri" panose="020F0502020204030204" pitchFamily="34" charset="0"/>
            </a:endParaRPr>
          </a:p>
          <a:p>
            <a:pPr>
              <a:lnSpc>
                <a:spcPct val="150000"/>
              </a:lnSpc>
            </a:pPr>
            <a:r>
              <a:rPr lang="he-IL" sz="2400" dirty="0" smtClean="0">
                <a:latin typeface="Calibri" panose="020F0502020204030204" pitchFamily="34" charset="0"/>
                <a:cs typeface="Calibri" panose="020F0502020204030204" pitchFamily="34" charset="0"/>
              </a:rPr>
              <a:t>נושא 6 – מהלך המתחים</a:t>
            </a:r>
          </a:p>
          <a:p>
            <a:pPr>
              <a:lnSpc>
                <a:spcPct val="150000"/>
              </a:lnSpc>
            </a:pPr>
            <a:endParaRPr lang="he-IL" sz="2400" dirty="0" smtClean="0">
              <a:latin typeface="Calibri" panose="020F0502020204030204" pitchFamily="34" charset="0"/>
              <a:cs typeface="Calibri" panose="020F0502020204030204" pitchFamily="34" charset="0"/>
            </a:endParaRPr>
          </a:p>
          <a:p>
            <a:pPr>
              <a:lnSpc>
                <a:spcPct val="150000"/>
              </a:lnSpc>
            </a:pPr>
            <a:r>
              <a:rPr lang="he-IL" sz="2400" dirty="0" smtClean="0">
                <a:latin typeface="Calibri" panose="020F0502020204030204" pitchFamily="34" charset="0"/>
                <a:cs typeface="Calibri" panose="020F0502020204030204" pitchFamily="34" charset="0"/>
                <a:hlinkClick r:id="rId3"/>
              </a:rPr>
              <a:t>לומדת </a:t>
            </a:r>
            <a:r>
              <a:rPr lang="he-IL" sz="2400" dirty="0" err="1" smtClean="0">
                <a:latin typeface="Calibri" panose="020F0502020204030204" pitchFamily="34" charset="0"/>
                <a:cs typeface="Calibri" panose="020F0502020204030204" pitchFamily="34" charset="0"/>
                <a:hlinkClick r:id="rId3"/>
              </a:rPr>
              <a:t>צב"ד</a:t>
            </a:r>
            <a:endParaRPr lang="he-IL" sz="2400" dirty="0">
              <a:latin typeface="Calibri" panose="020F0502020204030204" pitchFamily="34" charset="0"/>
              <a:cs typeface="Calibri" panose="020F0502020204030204" pitchFamily="34" charset="0"/>
            </a:endParaRPr>
          </a:p>
          <a:p>
            <a:pPr>
              <a:lnSpc>
                <a:spcPct val="150000"/>
              </a:lnSpc>
            </a:pPr>
            <a:endParaRPr lang="he-IL" sz="2400" dirty="0" smtClean="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916667098"/>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TextBox 16"/>
          <p:cNvSpPr txBox="1"/>
          <p:nvPr/>
        </p:nvSpPr>
        <p:spPr>
          <a:xfrm>
            <a:off x="4124584" y="277378"/>
            <a:ext cx="6306065" cy="707886"/>
          </a:xfrm>
          <a:prstGeom prst="rect">
            <a:avLst/>
          </a:prstGeom>
          <a:noFill/>
        </p:spPr>
        <p:txBody>
          <a:bodyPr wrap="square" rtlCol="1">
            <a:spAutoFit/>
          </a:bodyPr>
          <a:lstStyle/>
          <a:p>
            <a:r>
              <a:rPr lang="he-IL" sz="4000" b="1" dirty="0">
                <a:latin typeface="Calibri" panose="020F0502020204030204" pitchFamily="34" charset="0"/>
                <a:cs typeface="Calibri" panose="020F0502020204030204" pitchFamily="34" charset="0"/>
              </a:rPr>
              <a:t>סיכום </a:t>
            </a:r>
            <a:r>
              <a:rPr lang="he-IL" sz="4000" b="1" dirty="0" smtClean="0">
                <a:latin typeface="Calibri" panose="020F0502020204030204" pitchFamily="34" charset="0"/>
                <a:cs typeface="Calibri" panose="020F0502020204030204" pitchFamily="34" charset="0"/>
              </a:rPr>
              <a:t>סופי</a:t>
            </a:r>
            <a:endParaRPr lang="he-IL" sz="4000" b="1" dirty="0">
              <a:latin typeface="Calibri" panose="020F0502020204030204" pitchFamily="34" charset="0"/>
              <a:cs typeface="Calibri" panose="020F0502020204030204" pitchFamily="34" charset="0"/>
            </a:endParaRPr>
          </a:p>
        </p:txBody>
      </p:sp>
      <p:sp>
        <p:nvSpPr>
          <p:cNvPr id="10" name="Text Box 4"/>
          <p:cNvSpPr txBox="1">
            <a:spLocks noChangeArrowheads="1"/>
          </p:cNvSpPr>
          <p:nvPr/>
        </p:nvSpPr>
        <p:spPr bwMode="auto">
          <a:xfrm>
            <a:off x="1785366" y="1428581"/>
            <a:ext cx="8366125"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spcBef>
                <a:spcPct val="50000"/>
              </a:spcBef>
            </a:pPr>
            <a:r>
              <a:rPr lang="he-IL" altLang="he-IL" sz="2800" dirty="0">
                <a:latin typeface="Calibri" panose="020F0502020204030204" pitchFamily="34" charset="0"/>
                <a:cs typeface="Calibri" panose="020F0502020204030204" pitchFamily="34" charset="0"/>
              </a:rPr>
              <a:t>בשיעור זה למדנו על ספק הכוח, תפקידיו ומבנה הספק.</a:t>
            </a:r>
          </a:p>
        </p:txBody>
      </p:sp>
      <p:sp>
        <p:nvSpPr>
          <p:cNvPr id="11" name="מלבן 10"/>
          <p:cNvSpPr/>
          <p:nvPr/>
        </p:nvSpPr>
        <p:spPr>
          <a:xfrm>
            <a:off x="7257242" y="2427839"/>
            <a:ext cx="2823209" cy="461665"/>
          </a:xfrm>
          <a:prstGeom prst="rect">
            <a:avLst/>
          </a:prstGeom>
        </p:spPr>
        <p:txBody>
          <a:bodyPr wrap="none">
            <a:spAutoFit/>
          </a:bodyPr>
          <a:lstStyle/>
          <a:p>
            <a:pPr>
              <a:defRPr/>
            </a:pPr>
            <a:r>
              <a:rPr lang="he-IL" sz="2400" dirty="0">
                <a:solidFill>
                  <a:srgbClr val="0070C0"/>
                </a:solidFill>
                <a:latin typeface="Calibri" panose="020F0502020204030204" pitchFamily="34" charset="0"/>
                <a:cs typeface="Calibri" panose="020F0502020204030204" pitchFamily="34" charset="0"/>
              </a:rPr>
              <a:t>מה תפקידו של המייצב?</a:t>
            </a:r>
          </a:p>
        </p:txBody>
      </p:sp>
      <p:sp>
        <p:nvSpPr>
          <p:cNvPr id="12" name="מלבן 11"/>
          <p:cNvSpPr/>
          <p:nvPr/>
        </p:nvSpPr>
        <p:spPr>
          <a:xfrm>
            <a:off x="5678284" y="3250326"/>
            <a:ext cx="4402167" cy="461665"/>
          </a:xfrm>
          <a:prstGeom prst="rect">
            <a:avLst/>
          </a:prstGeom>
        </p:spPr>
        <p:txBody>
          <a:bodyPr wrap="none">
            <a:spAutoFit/>
          </a:bodyPr>
          <a:lstStyle/>
          <a:p>
            <a:pPr>
              <a:defRPr/>
            </a:pPr>
            <a:r>
              <a:rPr lang="he-IL" sz="2400" dirty="0" smtClean="0">
                <a:solidFill>
                  <a:srgbClr val="0070C0"/>
                </a:solidFill>
                <a:latin typeface="Calibri" panose="020F0502020204030204" pitchFamily="34" charset="0"/>
                <a:cs typeface="Calibri" panose="020F0502020204030204" pitchFamily="34" charset="0"/>
              </a:rPr>
              <a:t>מה ההבדל בין מישר דו דרכי לחד דרכי?</a:t>
            </a:r>
            <a:endParaRPr lang="he-IL" sz="2400" dirty="0">
              <a:solidFill>
                <a:srgbClr val="0070C0"/>
              </a:solidFill>
              <a:latin typeface="Calibri" panose="020F0502020204030204" pitchFamily="34" charset="0"/>
              <a:cs typeface="Calibri" panose="020F0502020204030204" pitchFamily="34" charset="0"/>
            </a:endParaRPr>
          </a:p>
        </p:txBody>
      </p:sp>
      <p:sp>
        <p:nvSpPr>
          <p:cNvPr id="14" name="מלבן 13"/>
          <p:cNvSpPr/>
          <p:nvPr/>
        </p:nvSpPr>
        <p:spPr>
          <a:xfrm>
            <a:off x="3984449" y="5233086"/>
            <a:ext cx="6096000" cy="954107"/>
          </a:xfrm>
          <a:prstGeom prst="rect">
            <a:avLst/>
          </a:prstGeom>
        </p:spPr>
        <p:txBody>
          <a:bodyPr>
            <a:spAutoFit/>
          </a:bodyPr>
          <a:lstStyle/>
          <a:p>
            <a:pPr>
              <a:spcBef>
                <a:spcPct val="50000"/>
              </a:spcBef>
            </a:pPr>
            <a:r>
              <a:rPr lang="he-IL" altLang="he-IL" sz="2800" dirty="0">
                <a:latin typeface="Calibri" panose="020F0502020204030204" pitchFamily="34" charset="0"/>
                <a:cs typeface="Calibri" panose="020F0502020204030204" pitchFamily="34" charset="0"/>
              </a:rPr>
              <a:t>בשיעור הבא נלמד על ספק הכוח הממותג שהזכרנו במהלך השיעור.</a:t>
            </a:r>
          </a:p>
        </p:txBody>
      </p:sp>
      <p:sp>
        <p:nvSpPr>
          <p:cNvPr id="13" name="מלבן 12"/>
          <p:cNvSpPr/>
          <p:nvPr/>
        </p:nvSpPr>
        <p:spPr>
          <a:xfrm>
            <a:off x="7676133" y="4360177"/>
            <a:ext cx="2475358" cy="461665"/>
          </a:xfrm>
          <a:prstGeom prst="rect">
            <a:avLst/>
          </a:prstGeom>
        </p:spPr>
        <p:txBody>
          <a:bodyPr wrap="none">
            <a:spAutoFit/>
          </a:bodyPr>
          <a:lstStyle/>
          <a:p>
            <a:pPr>
              <a:defRPr/>
            </a:pPr>
            <a:r>
              <a:rPr lang="he-IL" sz="2400" dirty="0">
                <a:solidFill>
                  <a:srgbClr val="0070C0"/>
                </a:solidFill>
                <a:latin typeface="Calibri" panose="020F0502020204030204" pitchFamily="34" charset="0"/>
                <a:cs typeface="Calibri" panose="020F0502020204030204" pitchFamily="34" charset="0"/>
              </a:rPr>
              <a:t>מהי מערכת המשוב?</a:t>
            </a:r>
          </a:p>
        </p:txBody>
      </p:sp>
      <p:sp>
        <p:nvSpPr>
          <p:cNvPr id="15" name="Text Box 4"/>
          <p:cNvSpPr txBox="1">
            <a:spLocks noChangeArrowheads="1"/>
          </p:cNvSpPr>
          <p:nvPr/>
        </p:nvSpPr>
        <p:spPr bwMode="auto">
          <a:xfrm>
            <a:off x="1714326" y="2839082"/>
            <a:ext cx="8366125"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spcBef>
                <a:spcPct val="50000"/>
              </a:spcBef>
            </a:pPr>
            <a:r>
              <a:rPr lang="he-IL" altLang="he-IL" dirty="0">
                <a:latin typeface="Calibri" panose="020F0502020204030204" pitchFamily="34" charset="0"/>
                <a:cs typeface="Calibri" panose="020F0502020204030204" pitchFamily="34" charset="0"/>
              </a:rPr>
              <a:t>תפקידו של המייצב הוא ליישר את הגל עם האדוות היוצא מהמסנן.</a:t>
            </a:r>
          </a:p>
        </p:txBody>
      </p:sp>
      <p:sp>
        <p:nvSpPr>
          <p:cNvPr id="20" name="Text Box 4"/>
          <p:cNvSpPr txBox="1">
            <a:spLocks noChangeArrowheads="1"/>
          </p:cNvSpPr>
          <p:nvPr/>
        </p:nvSpPr>
        <p:spPr bwMode="auto">
          <a:xfrm>
            <a:off x="1785365" y="3753903"/>
            <a:ext cx="8366125"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spcBef>
                <a:spcPct val="50000"/>
              </a:spcBef>
            </a:pPr>
            <a:r>
              <a:rPr lang="he-IL" altLang="he-IL" dirty="0">
                <a:latin typeface="Calibri" panose="020F0502020204030204" pitchFamily="34" charset="0"/>
                <a:cs typeface="Calibri" panose="020F0502020204030204" pitchFamily="34" charset="0"/>
              </a:rPr>
              <a:t>חד דרכי מורכב מדיודה אחת שמטרתה להעביר מתח חיובי ולמנוע ממתח שלילי להיכנס.</a:t>
            </a:r>
            <a:r>
              <a:rPr lang="en-US" altLang="he-IL" dirty="0">
                <a:latin typeface="Calibri" panose="020F0502020204030204" pitchFamily="34" charset="0"/>
                <a:cs typeface="Calibri" panose="020F0502020204030204" pitchFamily="34" charset="0"/>
              </a:rPr>
              <a:t/>
            </a:r>
            <a:br>
              <a:rPr lang="en-US" altLang="he-IL" dirty="0">
                <a:latin typeface="Calibri" panose="020F0502020204030204" pitchFamily="34" charset="0"/>
                <a:cs typeface="Calibri" panose="020F0502020204030204" pitchFamily="34" charset="0"/>
              </a:rPr>
            </a:br>
            <a:r>
              <a:rPr lang="he-IL" altLang="he-IL" dirty="0">
                <a:latin typeface="Calibri" panose="020F0502020204030204" pitchFamily="34" charset="0"/>
                <a:cs typeface="Calibri" panose="020F0502020204030204" pitchFamily="34" charset="0"/>
              </a:rPr>
              <a:t>דו דרכי מורכז מגשר דיודות שהופך את כל המתח השלילי לחיובי</a:t>
            </a:r>
          </a:p>
        </p:txBody>
      </p:sp>
      <p:sp>
        <p:nvSpPr>
          <p:cNvPr id="22" name="Text Box 4"/>
          <p:cNvSpPr txBox="1">
            <a:spLocks noChangeArrowheads="1"/>
          </p:cNvSpPr>
          <p:nvPr/>
        </p:nvSpPr>
        <p:spPr bwMode="auto">
          <a:xfrm>
            <a:off x="1785366" y="4821842"/>
            <a:ext cx="8366125"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spcBef>
                <a:spcPct val="50000"/>
              </a:spcBef>
            </a:pPr>
            <a:r>
              <a:rPr lang="he-IL" altLang="he-IL" dirty="0">
                <a:latin typeface="Calibri" panose="020F0502020204030204" pitchFamily="34" charset="0"/>
                <a:cs typeface="Calibri" panose="020F0502020204030204" pitchFamily="34" charset="0"/>
              </a:rPr>
              <a:t>תפקידה הוא לדגום את האות ולהשוות אותו לערך שבחר המשתמש.</a:t>
            </a:r>
          </a:p>
        </p:txBody>
      </p:sp>
    </p:spTree>
    <p:extLst>
      <p:ext uri="{BB962C8B-B14F-4D97-AF65-F5344CB8AC3E}">
        <p14:creationId xmlns:p14="http://schemas.microsoft.com/office/powerpoint/2010/main" val="39103565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42" presetClass="entr" presetSubtype="0" fill="hold" grpId="0" nodeType="clickEffect">
                                  <p:stCondLst>
                                    <p:cond delay="0"/>
                                  </p:stCondLst>
                                  <p:childTnLst>
                                    <p:set>
                                      <p:cBhvr>
                                        <p:cTn id="10" dur="1" fill="hold">
                                          <p:stCondLst>
                                            <p:cond delay="0"/>
                                          </p:stCondLst>
                                        </p:cTn>
                                        <p:tgtEl>
                                          <p:spTgt spid="11"/>
                                        </p:tgtEl>
                                        <p:attrNameLst>
                                          <p:attrName>style.visibility</p:attrName>
                                        </p:attrNameLst>
                                      </p:cBhvr>
                                      <p:to>
                                        <p:strVal val="visible"/>
                                      </p:to>
                                    </p:set>
                                    <p:animEffect transition="in" filter="fade">
                                      <p:cBhvr>
                                        <p:cTn id="11" dur="1000"/>
                                        <p:tgtEl>
                                          <p:spTgt spid="11"/>
                                        </p:tgtEl>
                                      </p:cBhvr>
                                    </p:animEffect>
                                    <p:anim calcmode="lin" valueType="num">
                                      <p:cBhvr>
                                        <p:cTn id="12" dur="1000" fill="hold"/>
                                        <p:tgtEl>
                                          <p:spTgt spid="11"/>
                                        </p:tgtEl>
                                        <p:attrNameLst>
                                          <p:attrName>ppt_x</p:attrName>
                                        </p:attrNameLst>
                                      </p:cBhvr>
                                      <p:tavLst>
                                        <p:tav tm="0">
                                          <p:val>
                                            <p:strVal val="#ppt_x"/>
                                          </p:val>
                                        </p:tav>
                                        <p:tav tm="100000">
                                          <p:val>
                                            <p:strVal val="#ppt_x"/>
                                          </p:val>
                                        </p:tav>
                                      </p:tavLst>
                                    </p:anim>
                                    <p:anim calcmode="lin" valueType="num">
                                      <p:cBhvr>
                                        <p:cTn id="13" dur="1000" fill="hold"/>
                                        <p:tgtEl>
                                          <p:spTgt spid="11"/>
                                        </p:tgtEl>
                                        <p:attrNameLst>
                                          <p:attrName>ppt_y</p:attrName>
                                        </p:attrNameLst>
                                      </p:cBhvr>
                                      <p:tavLst>
                                        <p:tav tm="0">
                                          <p:val>
                                            <p:strVal val="#ppt_y+.1"/>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42" presetClass="entr" presetSubtype="0" fill="hold" grpId="0" nodeType="clickEffect">
                                  <p:stCondLst>
                                    <p:cond delay="0"/>
                                  </p:stCondLst>
                                  <p:childTnLst>
                                    <p:set>
                                      <p:cBhvr>
                                        <p:cTn id="17" dur="1" fill="hold">
                                          <p:stCondLst>
                                            <p:cond delay="0"/>
                                          </p:stCondLst>
                                        </p:cTn>
                                        <p:tgtEl>
                                          <p:spTgt spid="15"/>
                                        </p:tgtEl>
                                        <p:attrNameLst>
                                          <p:attrName>style.visibility</p:attrName>
                                        </p:attrNameLst>
                                      </p:cBhvr>
                                      <p:to>
                                        <p:strVal val="visible"/>
                                      </p:to>
                                    </p:set>
                                    <p:animEffect transition="in" filter="fade">
                                      <p:cBhvr>
                                        <p:cTn id="18" dur="1000"/>
                                        <p:tgtEl>
                                          <p:spTgt spid="15"/>
                                        </p:tgtEl>
                                      </p:cBhvr>
                                    </p:animEffect>
                                    <p:anim calcmode="lin" valueType="num">
                                      <p:cBhvr>
                                        <p:cTn id="19" dur="1000" fill="hold"/>
                                        <p:tgtEl>
                                          <p:spTgt spid="15"/>
                                        </p:tgtEl>
                                        <p:attrNameLst>
                                          <p:attrName>ppt_x</p:attrName>
                                        </p:attrNameLst>
                                      </p:cBhvr>
                                      <p:tavLst>
                                        <p:tav tm="0">
                                          <p:val>
                                            <p:strVal val="#ppt_x"/>
                                          </p:val>
                                        </p:tav>
                                        <p:tav tm="100000">
                                          <p:val>
                                            <p:strVal val="#ppt_x"/>
                                          </p:val>
                                        </p:tav>
                                      </p:tavLst>
                                    </p:anim>
                                    <p:anim calcmode="lin" valueType="num">
                                      <p:cBhvr>
                                        <p:cTn id="20" dur="1000" fill="hold"/>
                                        <p:tgtEl>
                                          <p:spTgt spid="15"/>
                                        </p:tgtEl>
                                        <p:attrNameLst>
                                          <p:attrName>ppt_y</p:attrName>
                                        </p:attrNameLst>
                                      </p:cBhvr>
                                      <p:tavLst>
                                        <p:tav tm="0">
                                          <p:val>
                                            <p:strVal val="#ppt_y+.1"/>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42" presetClass="entr" presetSubtype="0" fill="hold" grpId="0" nodeType="clickEffect">
                                  <p:stCondLst>
                                    <p:cond delay="0"/>
                                  </p:stCondLst>
                                  <p:childTnLst>
                                    <p:set>
                                      <p:cBhvr>
                                        <p:cTn id="24" dur="1" fill="hold">
                                          <p:stCondLst>
                                            <p:cond delay="0"/>
                                          </p:stCondLst>
                                        </p:cTn>
                                        <p:tgtEl>
                                          <p:spTgt spid="12"/>
                                        </p:tgtEl>
                                        <p:attrNameLst>
                                          <p:attrName>style.visibility</p:attrName>
                                        </p:attrNameLst>
                                      </p:cBhvr>
                                      <p:to>
                                        <p:strVal val="visible"/>
                                      </p:to>
                                    </p:set>
                                    <p:animEffect transition="in" filter="fade">
                                      <p:cBhvr>
                                        <p:cTn id="25" dur="1000"/>
                                        <p:tgtEl>
                                          <p:spTgt spid="12"/>
                                        </p:tgtEl>
                                      </p:cBhvr>
                                    </p:animEffect>
                                    <p:anim calcmode="lin" valueType="num">
                                      <p:cBhvr>
                                        <p:cTn id="26" dur="1000" fill="hold"/>
                                        <p:tgtEl>
                                          <p:spTgt spid="12"/>
                                        </p:tgtEl>
                                        <p:attrNameLst>
                                          <p:attrName>ppt_x</p:attrName>
                                        </p:attrNameLst>
                                      </p:cBhvr>
                                      <p:tavLst>
                                        <p:tav tm="0">
                                          <p:val>
                                            <p:strVal val="#ppt_x"/>
                                          </p:val>
                                        </p:tav>
                                        <p:tav tm="100000">
                                          <p:val>
                                            <p:strVal val="#ppt_x"/>
                                          </p:val>
                                        </p:tav>
                                      </p:tavLst>
                                    </p:anim>
                                    <p:anim calcmode="lin" valueType="num">
                                      <p:cBhvr>
                                        <p:cTn id="27" dur="1000" fill="hold"/>
                                        <p:tgtEl>
                                          <p:spTgt spid="12"/>
                                        </p:tgtEl>
                                        <p:attrNameLst>
                                          <p:attrName>ppt_y</p:attrName>
                                        </p:attrNameLst>
                                      </p:cBhvr>
                                      <p:tavLst>
                                        <p:tav tm="0">
                                          <p:val>
                                            <p:strVal val="#ppt_y+.1"/>
                                          </p:val>
                                        </p:tav>
                                        <p:tav tm="100000">
                                          <p:val>
                                            <p:strVal val="#ppt_y"/>
                                          </p:val>
                                        </p:tav>
                                      </p:tavLst>
                                    </p:anim>
                                  </p:childTnLst>
                                </p:cTn>
                              </p:par>
                            </p:childTnLst>
                          </p:cTn>
                        </p:par>
                      </p:childTnLst>
                    </p:cTn>
                  </p:par>
                  <p:par>
                    <p:cTn id="28" fill="hold">
                      <p:stCondLst>
                        <p:cond delay="indefinite"/>
                      </p:stCondLst>
                      <p:childTnLst>
                        <p:par>
                          <p:cTn id="29" fill="hold">
                            <p:stCondLst>
                              <p:cond delay="0"/>
                            </p:stCondLst>
                            <p:childTnLst>
                              <p:par>
                                <p:cTn id="30" presetID="42" presetClass="entr" presetSubtype="0" fill="hold" grpId="0" nodeType="clickEffect">
                                  <p:stCondLst>
                                    <p:cond delay="0"/>
                                  </p:stCondLst>
                                  <p:childTnLst>
                                    <p:set>
                                      <p:cBhvr>
                                        <p:cTn id="31" dur="1" fill="hold">
                                          <p:stCondLst>
                                            <p:cond delay="0"/>
                                          </p:stCondLst>
                                        </p:cTn>
                                        <p:tgtEl>
                                          <p:spTgt spid="20"/>
                                        </p:tgtEl>
                                        <p:attrNameLst>
                                          <p:attrName>style.visibility</p:attrName>
                                        </p:attrNameLst>
                                      </p:cBhvr>
                                      <p:to>
                                        <p:strVal val="visible"/>
                                      </p:to>
                                    </p:set>
                                    <p:animEffect transition="in" filter="fade">
                                      <p:cBhvr>
                                        <p:cTn id="32" dur="1000"/>
                                        <p:tgtEl>
                                          <p:spTgt spid="20"/>
                                        </p:tgtEl>
                                      </p:cBhvr>
                                    </p:animEffect>
                                    <p:anim calcmode="lin" valueType="num">
                                      <p:cBhvr>
                                        <p:cTn id="33" dur="1000" fill="hold"/>
                                        <p:tgtEl>
                                          <p:spTgt spid="20"/>
                                        </p:tgtEl>
                                        <p:attrNameLst>
                                          <p:attrName>ppt_x</p:attrName>
                                        </p:attrNameLst>
                                      </p:cBhvr>
                                      <p:tavLst>
                                        <p:tav tm="0">
                                          <p:val>
                                            <p:strVal val="#ppt_x"/>
                                          </p:val>
                                        </p:tav>
                                        <p:tav tm="100000">
                                          <p:val>
                                            <p:strVal val="#ppt_x"/>
                                          </p:val>
                                        </p:tav>
                                      </p:tavLst>
                                    </p:anim>
                                    <p:anim calcmode="lin" valueType="num">
                                      <p:cBhvr>
                                        <p:cTn id="34" dur="1000" fill="hold"/>
                                        <p:tgtEl>
                                          <p:spTgt spid="20"/>
                                        </p:tgtEl>
                                        <p:attrNameLst>
                                          <p:attrName>ppt_y</p:attrName>
                                        </p:attrNameLst>
                                      </p:cBhvr>
                                      <p:tavLst>
                                        <p:tav tm="0">
                                          <p:val>
                                            <p:strVal val="#ppt_y+.1"/>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42" presetClass="entr" presetSubtype="0" fill="hold" grpId="0" nodeType="clickEffect">
                                  <p:stCondLst>
                                    <p:cond delay="0"/>
                                  </p:stCondLst>
                                  <p:childTnLst>
                                    <p:set>
                                      <p:cBhvr>
                                        <p:cTn id="38" dur="1" fill="hold">
                                          <p:stCondLst>
                                            <p:cond delay="0"/>
                                          </p:stCondLst>
                                        </p:cTn>
                                        <p:tgtEl>
                                          <p:spTgt spid="13"/>
                                        </p:tgtEl>
                                        <p:attrNameLst>
                                          <p:attrName>style.visibility</p:attrName>
                                        </p:attrNameLst>
                                      </p:cBhvr>
                                      <p:to>
                                        <p:strVal val="visible"/>
                                      </p:to>
                                    </p:set>
                                    <p:animEffect transition="in" filter="fade">
                                      <p:cBhvr>
                                        <p:cTn id="39" dur="1000"/>
                                        <p:tgtEl>
                                          <p:spTgt spid="13"/>
                                        </p:tgtEl>
                                      </p:cBhvr>
                                    </p:animEffect>
                                    <p:anim calcmode="lin" valueType="num">
                                      <p:cBhvr>
                                        <p:cTn id="40" dur="1000" fill="hold"/>
                                        <p:tgtEl>
                                          <p:spTgt spid="13"/>
                                        </p:tgtEl>
                                        <p:attrNameLst>
                                          <p:attrName>ppt_x</p:attrName>
                                        </p:attrNameLst>
                                      </p:cBhvr>
                                      <p:tavLst>
                                        <p:tav tm="0">
                                          <p:val>
                                            <p:strVal val="#ppt_x"/>
                                          </p:val>
                                        </p:tav>
                                        <p:tav tm="100000">
                                          <p:val>
                                            <p:strVal val="#ppt_x"/>
                                          </p:val>
                                        </p:tav>
                                      </p:tavLst>
                                    </p:anim>
                                    <p:anim calcmode="lin" valueType="num">
                                      <p:cBhvr>
                                        <p:cTn id="41" dur="1000" fill="hold"/>
                                        <p:tgtEl>
                                          <p:spTgt spid="13"/>
                                        </p:tgtEl>
                                        <p:attrNameLst>
                                          <p:attrName>ppt_y</p:attrName>
                                        </p:attrNameLst>
                                      </p:cBhvr>
                                      <p:tavLst>
                                        <p:tav tm="0">
                                          <p:val>
                                            <p:strVal val="#ppt_y+.1"/>
                                          </p:val>
                                        </p:tav>
                                        <p:tav tm="100000">
                                          <p:val>
                                            <p:strVal val="#ppt_y"/>
                                          </p:val>
                                        </p:tav>
                                      </p:tavLst>
                                    </p:anim>
                                  </p:childTnLst>
                                </p:cTn>
                              </p:par>
                            </p:childTnLst>
                          </p:cTn>
                        </p:par>
                      </p:childTnLst>
                    </p:cTn>
                  </p:par>
                  <p:par>
                    <p:cTn id="42" fill="hold">
                      <p:stCondLst>
                        <p:cond delay="indefinite"/>
                      </p:stCondLst>
                      <p:childTnLst>
                        <p:par>
                          <p:cTn id="43" fill="hold">
                            <p:stCondLst>
                              <p:cond delay="0"/>
                            </p:stCondLst>
                            <p:childTnLst>
                              <p:par>
                                <p:cTn id="44" presetID="42" presetClass="entr" presetSubtype="0" fill="hold" grpId="0" nodeType="clickEffect">
                                  <p:stCondLst>
                                    <p:cond delay="0"/>
                                  </p:stCondLst>
                                  <p:childTnLst>
                                    <p:set>
                                      <p:cBhvr>
                                        <p:cTn id="45" dur="1" fill="hold">
                                          <p:stCondLst>
                                            <p:cond delay="0"/>
                                          </p:stCondLst>
                                        </p:cTn>
                                        <p:tgtEl>
                                          <p:spTgt spid="22"/>
                                        </p:tgtEl>
                                        <p:attrNameLst>
                                          <p:attrName>style.visibility</p:attrName>
                                        </p:attrNameLst>
                                      </p:cBhvr>
                                      <p:to>
                                        <p:strVal val="visible"/>
                                      </p:to>
                                    </p:set>
                                    <p:animEffect transition="in" filter="fade">
                                      <p:cBhvr>
                                        <p:cTn id="46" dur="1000"/>
                                        <p:tgtEl>
                                          <p:spTgt spid="22"/>
                                        </p:tgtEl>
                                      </p:cBhvr>
                                    </p:animEffect>
                                    <p:anim calcmode="lin" valueType="num">
                                      <p:cBhvr>
                                        <p:cTn id="47" dur="1000" fill="hold"/>
                                        <p:tgtEl>
                                          <p:spTgt spid="22"/>
                                        </p:tgtEl>
                                        <p:attrNameLst>
                                          <p:attrName>ppt_x</p:attrName>
                                        </p:attrNameLst>
                                      </p:cBhvr>
                                      <p:tavLst>
                                        <p:tav tm="0">
                                          <p:val>
                                            <p:strVal val="#ppt_x"/>
                                          </p:val>
                                        </p:tav>
                                        <p:tav tm="100000">
                                          <p:val>
                                            <p:strVal val="#ppt_x"/>
                                          </p:val>
                                        </p:tav>
                                      </p:tavLst>
                                    </p:anim>
                                    <p:anim calcmode="lin" valueType="num">
                                      <p:cBhvr>
                                        <p:cTn id="48" dur="1000" fill="hold"/>
                                        <p:tgtEl>
                                          <p:spTgt spid="22"/>
                                        </p:tgtEl>
                                        <p:attrNameLst>
                                          <p:attrName>ppt_y</p:attrName>
                                        </p:attrNameLst>
                                      </p:cBhvr>
                                      <p:tavLst>
                                        <p:tav tm="0">
                                          <p:val>
                                            <p:strVal val="#ppt_y+.1"/>
                                          </p:val>
                                        </p:tav>
                                        <p:tav tm="100000">
                                          <p:val>
                                            <p:strVal val="#ppt_y"/>
                                          </p:val>
                                        </p:tav>
                                      </p:tavLst>
                                    </p:anim>
                                  </p:childTnLst>
                                </p:cTn>
                              </p:par>
                            </p:childTnLst>
                          </p:cTn>
                        </p:par>
                      </p:childTnLst>
                    </p:cTn>
                  </p:par>
                  <p:par>
                    <p:cTn id="49" fill="hold">
                      <p:stCondLst>
                        <p:cond delay="indefinite"/>
                      </p:stCondLst>
                      <p:childTnLst>
                        <p:par>
                          <p:cTn id="50" fill="hold">
                            <p:stCondLst>
                              <p:cond delay="0"/>
                            </p:stCondLst>
                            <p:childTnLst>
                              <p:par>
                                <p:cTn id="51" presetID="1" presetClass="entr" presetSubtype="0" fill="hold" grpId="0" nodeType="clickEffect">
                                  <p:stCondLst>
                                    <p:cond delay="0"/>
                                  </p:stCondLst>
                                  <p:childTnLst>
                                    <p:set>
                                      <p:cBhvr>
                                        <p:cTn id="52" dur="1" fill="hold">
                                          <p:stCondLst>
                                            <p:cond delay="0"/>
                                          </p:stCondLst>
                                        </p:cTn>
                                        <p:tgtEl>
                                          <p:spTgt spid="1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1" grpId="0"/>
      <p:bldP spid="12" grpId="0"/>
      <p:bldP spid="14" grpId="0"/>
      <p:bldP spid="13" grpId="0"/>
      <p:bldP spid="15" grpId="0"/>
      <p:bldP spid="20" grpId="0"/>
      <p:bldP spid="22"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TextBox 16"/>
          <p:cNvSpPr txBox="1"/>
          <p:nvPr/>
        </p:nvSpPr>
        <p:spPr>
          <a:xfrm>
            <a:off x="4124584" y="277378"/>
            <a:ext cx="6306065" cy="707886"/>
          </a:xfrm>
          <a:prstGeom prst="rect">
            <a:avLst/>
          </a:prstGeom>
          <a:noFill/>
        </p:spPr>
        <p:txBody>
          <a:bodyPr wrap="square" rtlCol="1">
            <a:spAutoFit/>
          </a:bodyPr>
          <a:lstStyle/>
          <a:p>
            <a:r>
              <a:rPr lang="he-IL" sz="4000" b="1" dirty="0">
                <a:latin typeface="Calibri" panose="020F0502020204030204" pitchFamily="34" charset="0"/>
                <a:cs typeface="Calibri" panose="020F0502020204030204" pitchFamily="34" charset="0"/>
              </a:rPr>
              <a:t>הגדרה</a:t>
            </a:r>
          </a:p>
        </p:txBody>
      </p:sp>
      <p:sp>
        <p:nvSpPr>
          <p:cNvPr id="9" name="Text Placeholder 2"/>
          <p:cNvSpPr txBox="1">
            <a:spLocks/>
          </p:cNvSpPr>
          <p:nvPr/>
        </p:nvSpPr>
        <p:spPr bwMode="auto">
          <a:xfrm>
            <a:off x="2676589" y="1394495"/>
            <a:ext cx="7570787" cy="19092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0" indent="0" algn="ctr" rtl="1" eaLnBrk="1" fontAlgn="base" hangingPunct="1">
              <a:spcBef>
                <a:spcPct val="20000"/>
              </a:spcBef>
              <a:spcAft>
                <a:spcPct val="0"/>
              </a:spcAft>
              <a:buFont typeface="Arial" pitchFamily="34" charset="0"/>
              <a:buNone/>
              <a:defRPr sz="3200" kern="1200">
                <a:solidFill>
                  <a:schemeClr val="tx1">
                    <a:tint val="75000"/>
                  </a:schemeClr>
                </a:solidFill>
                <a:latin typeface="+mn-lt"/>
                <a:ea typeface="+mn-ea"/>
                <a:cs typeface="+mn-cs"/>
              </a:defRPr>
            </a:lvl1pPr>
            <a:lvl2pPr marL="457200" indent="0" algn="ctr" rtl="1" eaLnBrk="1" fontAlgn="base" hangingPunct="1">
              <a:spcBef>
                <a:spcPct val="20000"/>
              </a:spcBef>
              <a:spcAft>
                <a:spcPct val="0"/>
              </a:spcAft>
              <a:buFont typeface="Arial" pitchFamily="34" charset="0"/>
              <a:buNone/>
              <a:defRPr sz="2800" kern="1200">
                <a:solidFill>
                  <a:schemeClr val="tx1">
                    <a:tint val="75000"/>
                  </a:schemeClr>
                </a:solidFill>
                <a:latin typeface="+mn-lt"/>
                <a:ea typeface="+mn-ea"/>
                <a:cs typeface="+mn-cs"/>
              </a:defRPr>
            </a:lvl2pPr>
            <a:lvl3pPr marL="914400" indent="0" algn="ctr" rtl="1" eaLnBrk="1" fontAlgn="base" hangingPunct="1">
              <a:spcBef>
                <a:spcPct val="20000"/>
              </a:spcBef>
              <a:spcAft>
                <a:spcPct val="0"/>
              </a:spcAft>
              <a:buFont typeface="Arial" pitchFamily="34" charset="0"/>
              <a:buNone/>
              <a:defRPr sz="2400" kern="1200">
                <a:solidFill>
                  <a:schemeClr val="tx1">
                    <a:tint val="75000"/>
                  </a:schemeClr>
                </a:solidFill>
                <a:latin typeface="+mn-lt"/>
                <a:ea typeface="+mn-ea"/>
                <a:cs typeface="+mn-cs"/>
              </a:defRPr>
            </a:lvl3pPr>
            <a:lvl4pPr marL="1371600" indent="0" algn="ctr" rtl="1" eaLnBrk="1" fontAlgn="base" hangingPunct="1">
              <a:spcBef>
                <a:spcPct val="20000"/>
              </a:spcBef>
              <a:spcAft>
                <a:spcPct val="0"/>
              </a:spcAft>
              <a:buFont typeface="Arial" pitchFamily="34" charset="0"/>
              <a:buNone/>
              <a:defRPr sz="2000" kern="1200">
                <a:solidFill>
                  <a:schemeClr val="tx1">
                    <a:tint val="75000"/>
                  </a:schemeClr>
                </a:solidFill>
                <a:latin typeface="+mn-lt"/>
                <a:ea typeface="+mn-ea"/>
                <a:cs typeface="+mn-cs"/>
              </a:defRPr>
            </a:lvl4pPr>
            <a:lvl5pPr marL="1828800" indent="0" algn="ctr" rtl="1" eaLnBrk="1" fontAlgn="base" hangingPunct="1">
              <a:spcBef>
                <a:spcPct val="20000"/>
              </a:spcBef>
              <a:spcAft>
                <a:spcPct val="0"/>
              </a:spcAft>
              <a:buFont typeface="Arial" pitchFamily="34" charset="0"/>
              <a:buNone/>
              <a:defRPr sz="2000" kern="1200">
                <a:solidFill>
                  <a:schemeClr val="tx1">
                    <a:tint val="75000"/>
                  </a:schemeClr>
                </a:solidFill>
                <a:latin typeface="+mn-lt"/>
                <a:ea typeface="+mn-ea"/>
                <a:cs typeface="+mn-cs"/>
              </a:defRPr>
            </a:lvl5pPr>
            <a:lvl6pPr marL="2286000" indent="0" algn="ctr" defTabSz="914400" rtl="1"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1"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1"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1"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r"/>
            <a:r>
              <a:rPr lang="he-IL" altLang="he-IL" sz="2400" b="1" u="sng" dirty="0" smtClean="0">
                <a:solidFill>
                  <a:schemeClr val="tx1"/>
                </a:solidFill>
                <a:latin typeface="Calibri" panose="020F0502020204030204" pitchFamily="34" charset="0"/>
                <a:cs typeface="Calibri" panose="020F0502020204030204" pitchFamily="34" charset="0"/>
              </a:rPr>
              <a:t>ספק </a:t>
            </a:r>
            <a:r>
              <a:rPr lang="he-IL" altLang="he-IL" sz="2400" b="1" u="sng" dirty="0" err="1" smtClean="0">
                <a:solidFill>
                  <a:schemeClr val="tx1"/>
                </a:solidFill>
                <a:latin typeface="Calibri" panose="020F0502020204030204" pitchFamily="34" charset="0"/>
                <a:cs typeface="Calibri" panose="020F0502020204030204" pitchFamily="34" charset="0"/>
              </a:rPr>
              <a:t>כח</a:t>
            </a:r>
            <a:r>
              <a:rPr lang="he-IL" altLang="he-IL" sz="2400" b="1" u="sng" dirty="0" smtClean="0">
                <a:solidFill>
                  <a:schemeClr val="tx1"/>
                </a:solidFill>
                <a:latin typeface="Calibri" panose="020F0502020204030204" pitchFamily="34" charset="0"/>
                <a:cs typeface="Calibri" panose="020F0502020204030204" pitchFamily="34" charset="0"/>
              </a:rPr>
              <a:t> - </a:t>
            </a:r>
            <a:r>
              <a:rPr lang="en-US" altLang="he-IL" sz="2400" dirty="0" smtClean="0">
                <a:solidFill>
                  <a:schemeClr val="tx1"/>
                </a:solidFill>
                <a:latin typeface="Calibri" panose="020F0502020204030204" pitchFamily="34" charset="0"/>
                <a:cs typeface="Calibri" panose="020F0502020204030204" pitchFamily="34" charset="0"/>
              </a:rPr>
              <a:t>(POWER SUPLLY)</a:t>
            </a:r>
            <a:r>
              <a:rPr lang="he-IL" altLang="he-IL" sz="2400" dirty="0" smtClean="0">
                <a:solidFill>
                  <a:schemeClr val="tx1"/>
                </a:solidFill>
                <a:latin typeface="Calibri" panose="020F0502020204030204" pitchFamily="34" charset="0"/>
                <a:cs typeface="Calibri" panose="020F0502020204030204" pitchFamily="34" charset="0"/>
              </a:rPr>
              <a:t> הוא </a:t>
            </a:r>
            <a:r>
              <a:rPr lang="he-IL" altLang="he-IL" sz="2400" dirty="0">
                <a:solidFill>
                  <a:schemeClr val="tx1"/>
                </a:solidFill>
                <a:latin typeface="Calibri" panose="020F0502020204030204" pitchFamily="34" charset="0"/>
                <a:cs typeface="Calibri" panose="020F0502020204030204" pitchFamily="34" charset="0"/>
              </a:rPr>
              <a:t>יחידה אלקטרונית שתפקידה לספק למעגלים אלקטרוניים את המתח </a:t>
            </a:r>
            <a:r>
              <a:rPr lang="he-IL" altLang="he-IL" sz="2400" dirty="0" smtClean="0">
                <a:solidFill>
                  <a:schemeClr val="tx1"/>
                </a:solidFill>
                <a:latin typeface="Calibri" panose="020F0502020204030204" pitchFamily="34" charset="0"/>
                <a:cs typeface="Calibri" panose="020F0502020204030204" pitchFamily="34" charset="0"/>
              </a:rPr>
              <a:t>והזרם הדרושים </a:t>
            </a:r>
            <a:r>
              <a:rPr lang="he-IL" altLang="he-IL" sz="2400" dirty="0">
                <a:solidFill>
                  <a:schemeClr val="tx1"/>
                </a:solidFill>
                <a:latin typeface="Calibri" panose="020F0502020204030204" pitchFamily="34" charset="0"/>
                <a:cs typeface="Calibri" panose="020F0502020204030204" pitchFamily="34" charset="0"/>
              </a:rPr>
              <a:t>להפעלתם.</a:t>
            </a:r>
            <a:endParaRPr lang="he-IL" altLang="he-IL" sz="2800" dirty="0" smtClean="0">
              <a:latin typeface="Calibri" panose="020F0502020204030204" pitchFamily="34" charset="0"/>
              <a:cs typeface="Calibri" panose="020F0502020204030204" pitchFamily="34" charset="0"/>
            </a:endParaRPr>
          </a:p>
          <a:p>
            <a:pPr>
              <a:buFontTx/>
              <a:buNone/>
            </a:pPr>
            <a:endParaRPr lang="he-IL" altLang="he-IL" sz="2800" dirty="0" smtClean="0">
              <a:latin typeface="Calibri" panose="020F0502020204030204" pitchFamily="34" charset="0"/>
              <a:cs typeface="Calibri" panose="020F0502020204030204" pitchFamily="34" charset="0"/>
            </a:endParaRPr>
          </a:p>
          <a:p>
            <a:pPr>
              <a:buFontTx/>
              <a:buNone/>
            </a:pPr>
            <a:r>
              <a:rPr lang="he-IL" altLang="he-IL" sz="2800" dirty="0" smtClean="0">
                <a:latin typeface="Calibri" panose="020F0502020204030204" pitchFamily="34" charset="0"/>
                <a:cs typeface="Calibri" panose="020F0502020204030204" pitchFamily="34" charset="0"/>
              </a:rPr>
              <a:t>  </a:t>
            </a:r>
          </a:p>
        </p:txBody>
      </p:sp>
      <p:pic>
        <p:nvPicPr>
          <p:cNvPr id="10"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052638" y="2708275"/>
            <a:ext cx="4535487" cy="2822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pic>
      <p:sp>
        <p:nvSpPr>
          <p:cNvPr id="6" name="מלבן מעוגל 5"/>
          <p:cNvSpPr/>
          <p:nvPr/>
        </p:nvSpPr>
        <p:spPr>
          <a:xfrm>
            <a:off x="10551245" y="1459779"/>
            <a:ext cx="1440000" cy="333375"/>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sz="1800" dirty="0">
                <a:latin typeface="Calibri" panose="020F0502020204030204" pitchFamily="34" charset="0"/>
                <a:cs typeface="Calibri" panose="020F0502020204030204" pitchFamily="34" charset="0"/>
              </a:rPr>
              <a:t>הגדרה</a:t>
            </a:r>
          </a:p>
        </p:txBody>
      </p:sp>
    </p:spTree>
    <p:extLst>
      <p:ext uri="{BB962C8B-B14F-4D97-AF65-F5344CB8AC3E}">
        <p14:creationId xmlns:p14="http://schemas.microsoft.com/office/powerpoint/2010/main" val="20589186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fade">
                                      <p:cBhvr>
                                        <p:cTn id="7" dur="1000"/>
                                        <p:tgtEl>
                                          <p:spTgt spid="10"/>
                                        </p:tgtEl>
                                      </p:cBhvr>
                                    </p:animEffect>
                                    <p:anim calcmode="lin" valueType="num">
                                      <p:cBhvr>
                                        <p:cTn id="8" dur="1000" fill="hold"/>
                                        <p:tgtEl>
                                          <p:spTgt spid="10"/>
                                        </p:tgtEl>
                                        <p:attrNameLst>
                                          <p:attrName>ppt_x</p:attrName>
                                        </p:attrNameLst>
                                      </p:cBhvr>
                                      <p:tavLst>
                                        <p:tav tm="0">
                                          <p:val>
                                            <p:strVal val="#ppt_x"/>
                                          </p:val>
                                        </p:tav>
                                        <p:tav tm="100000">
                                          <p:val>
                                            <p:strVal val="#ppt_x"/>
                                          </p:val>
                                        </p:tav>
                                      </p:tavLst>
                                    </p:anim>
                                    <p:anim calcmode="lin" valueType="num">
                                      <p:cBhvr>
                                        <p:cTn id="9" dur="1000" fill="hold"/>
                                        <p:tgtEl>
                                          <p:spTgt spid="10"/>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fade">
                                      <p:cBhvr>
                                        <p:cTn id="12" dur="1000"/>
                                        <p:tgtEl>
                                          <p:spTgt spid="9"/>
                                        </p:tgtEl>
                                      </p:cBhvr>
                                    </p:animEffect>
                                    <p:anim calcmode="lin" valueType="num">
                                      <p:cBhvr>
                                        <p:cTn id="13" dur="1000" fill="hold"/>
                                        <p:tgtEl>
                                          <p:spTgt spid="9"/>
                                        </p:tgtEl>
                                        <p:attrNameLst>
                                          <p:attrName>ppt_x</p:attrName>
                                        </p:attrNameLst>
                                      </p:cBhvr>
                                      <p:tavLst>
                                        <p:tav tm="0">
                                          <p:val>
                                            <p:strVal val="#ppt_x"/>
                                          </p:val>
                                        </p:tav>
                                        <p:tav tm="100000">
                                          <p:val>
                                            <p:strVal val="#ppt_x"/>
                                          </p:val>
                                        </p:tav>
                                      </p:tavLst>
                                    </p:anim>
                                    <p:anim calcmode="lin" valueType="num">
                                      <p:cBhvr>
                                        <p:cTn id="14" dur="1000" fill="hold"/>
                                        <p:tgtEl>
                                          <p:spTgt spid="9"/>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TextBox 16"/>
          <p:cNvSpPr txBox="1"/>
          <p:nvPr/>
        </p:nvSpPr>
        <p:spPr>
          <a:xfrm>
            <a:off x="4124584" y="277378"/>
            <a:ext cx="6306065" cy="707886"/>
          </a:xfrm>
          <a:prstGeom prst="rect">
            <a:avLst/>
          </a:prstGeom>
          <a:noFill/>
        </p:spPr>
        <p:txBody>
          <a:bodyPr wrap="square" rtlCol="1">
            <a:spAutoFit/>
          </a:bodyPr>
          <a:lstStyle/>
          <a:p>
            <a:r>
              <a:rPr lang="he-IL" sz="4000" b="1" dirty="0">
                <a:latin typeface="Calibri" panose="020F0502020204030204" pitchFamily="34" charset="0"/>
                <a:cs typeface="Calibri" panose="020F0502020204030204" pitchFamily="34" charset="0"/>
              </a:rPr>
              <a:t>תפקידים</a:t>
            </a:r>
          </a:p>
        </p:txBody>
      </p:sp>
      <p:sp>
        <p:nvSpPr>
          <p:cNvPr id="9" name="Text Placeholder 2"/>
          <p:cNvSpPr txBox="1">
            <a:spLocks/>
          </p:cNvSpPr>
          <p:nvPr/>
        </p:nvSpPr>
        <p:spPr bwMode="auto">
          <a:xfrm>
            <a:off x="1680519" y="1394494"/>
            <a:ext cx="8566857" cy="3436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0" indent="0" algn="ctr" rtl="1" eaLnBrk="1" fontAlgn="base" hangingPunct="1">
              <a:spcBef>
                <a:spcPct val="20000"/>
              </a:spcBef>
              <a:spcAft>
                <a:spcPct val="0"/>
              </a:spcAft>
              <a:buFont typeface="Arial" pitchFamily="34" charset="0"/>
              <a:buNone/>
              <a:defRPr sz="3200" kern="1200">
                <a:solidFill>
                  <a:schemeClr val="tx1">
                    <a:tint val="75000"/>
                  </a:schemeClr>
                </a:solidFill>
                <a:latin typeface="+mn-lt"/>
                <a:ea typeface="+mn-ea"/>
                <a:cs typeface="+mn-cs"/>
              </a:defRPr>
            </a:lvl1pPr>
            <a:lvl2pPr marL="457200" indent="0" algn="ctr" rtl="1" eaLnBrk="1" fontAlgn="base" hangingPunct="1">
              <a:spcBef>
                <a:spcPct val="20000"/>
              </a:spcBef>
              <a:spcAft>
                <a:spcPct val="0"/>
              </a:spcAft>
              <a:buFont typeface="Arial" pitchFamily="34" charset="0"/>
              <a:buNone/>
              <a:defRPr sz="2800" kern="1200">
                <a:solidFill>
                  <a:schemeClr val="tx1">
                    <a:tint val="75000"/>
                  </a:schemeClr>
                </a:solidFill>
                <a:latin typeface="+mn-lt"/>
                <a:ea typeface="+mn-ea"/>
                <a:cs typeface="+mn-cs"/>
              </a:defRPr>
            </a:lvl2pPr>
            <a:lvl3pPr marL="914400" indent="0" algn="ctr" rtl="1" eaLnBrk="1" fontAlgn="base" hangingPunct="1">
              <a:spcBef>
                <a:spcPct val="20000"/>
              </a:spcBef>
              <a:spcAft>
                <a:spcPct val="0"/>
              </a:spcAft>
              <a:buFont typeface="Arial" pitchFamily="34" charset="0"/>
              <a:buNone/>
              <a:defRPr sz="2400" kern="1200">
                <a:solidFill>
                  <a:schemeClr val="tx1">
                    <a:tint val="75000"/>
                  </a:schemeClr>
                </a:solidFill>
                <a:latin typeface="+mn-lt"/>
                <a:ea typeface="+mn-ea"/>
                <a:cs typeface="+mn-cs"/>
              </a:defRPr>
            </a:lvl3pPr>
            <a:lvl4pPr marL="1371600" indent="0" algn="ctr" rtl="1" eaLnBrk="1" fontAlgn="base" hangingPunct="1">
              <a:spcBef>
                <a:spcPct val="20000"/>
              </a:spcBef>
              <a:spcAft>
                <a:spcPct val="0"/>
              </a:spcAft>
              <a:buFont typeface="Arial" pitchFamily="34" charset="0"/>
              <a:buNone/>
              <a:defRPr sz="2000" kern="1200">
                <a:solidFill>
                  <a:schemeClr val="tx1">
                    <a:tint val="75000"/>
                  </a:schemeClr>
                </a:solidFill>
                <a:latin typeface="+mn-lt"/>
                <a:ea typeface="+mn-ea"/>
                <a:cs typeface="+mn-cs"/>
              </a:defRPr>
            </a:lvl4pPr>
            <a:lvl5pPr marL="1828800" indent="0" algn="ctr" rtl="1" eaLnBrk="1" fontAlgn="base" hangingPunct="1">
              <a:spcBef>
                <a:spcPct val="20000"/>
              </a:spcBef>
              <a:spcAft>
                <a:spcPct val="0"/>
              </a:spcAft>
              <a:buFont typeface="Arial" pitchFamily="34" charset="0"/>
              <a:buNone/>
              <a:defRPr sz="2000" kern="1200">
                <a:solidFill>
                  <a:schemeClr val="tx1">
                    <a:tint val="75000"/>
                  </a:schemeClr>
                </a:solidFill>
                <a:latin typeface="+mn-lt"/>
                <a:ea typeface="+mn-ea"/>
                <a:cs typeface="+mn-cs"/>
              </a:defRPr>
            </a:lvl5pPr>
            <a:lvl6pPr marL="2286000" indent="0" algn="ctr" defTabSz="914400" rtl="1"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1"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1"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1"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r"/>
            <a:r>
              <a:rPr lang="he-IL" altLang="he-IL" sz="2800" b="1" u="sng" dirty="0">
                <a:solidFill>
                  <a:schemeClr val="tx1"/>
                </a:solidFill>
                <a:latin typeface="Calibri" panose="020F0502020204030204" pitchFamily="34" charset="0"/>
                <a:cs typeface="Calibri" panose="020F0502020204030204" pitchFamily="34" charset="0"/>
              </a:rPr>
              <a:t>תפקידי </a:t>
            </a:r>
            <a:r>
              <a:rPr lang="he-IL" altLang="he-IL" sz="2800" b="1" u="sng" dirty="0" smtClean="0">
                <a:solidFill>
                  <a:schemeClr val="tx1"/>
                </a:solidFill>
                <a:latin typeface="Calibri" panose="020F0502020204030204" pitchFamily="34" charset="0"/>
                <a:cs typeface="Calibri" panose="020F0502020204030204" pitchFamily="34" charset="0"/>
              </a:rPr>
              <a:t>הספק:</a:t>
            </a:r>
            <a:endParaRPr lang="he-IL" altLang="he-IL" sz="2800" b="1" u="sng" dirty="0">
              <a:solidFill>
                <a:schemeClr val="tx1"/>
              </a:solidFill>
              <a:latin typeface="Calibri" panose="020F0502020204030204" pitchFamily="34" charset="0"/>
              <a:cs typeface="Calibri" panose="020F0502020204030204" pitchFamily="34" charset="0"/>
            </a:endParaRPr>
          </a:p>
          <a:p>
            <a:pPr marL="457200" indent="-457200" algn="r">
              <a:buFont typeface="+mj-lt"/>
              <a:buAutoNum type="arabicPeriod"/>
            </a:pPr>
            <a:r>
              <a:rPr lang="he-IL" altLang="he-IL" sz="2400" dirty="0" smtClean="0">
                <a:solidFill>
                  <a:schemeClr val="tx1"/>
                </a:solidFill>
                <a:latin typeface="Calibri" panose="020F0502020204030204" pitchFamily="34" charset="0"/>
                <a:cs typeface="Calibri" panose="020F0502020204030204" pitchFamily="34" charset="0"/>
              </a:rPr>
              <a:t>לספק </a:t>
            </a:r>
            <a:r>
              <a:rPr lang="he-IL" altLang="he-IL" sz="2400" dirty="0">
                <a:solidFill>
                  <a:schemeClr val="tx1"/>
                </a:solidFill>
                <a:latin typeface="Calibri" panose="020F0502020204030204" pitchFamily="34" charset="0"/>
                <a:cs typeface="Calibri" panose="020F0502020204030204" pitchFamily="34" charset="0"/>
              </a:rPr>
              <a:t>את המתח הדרוש מיוצב עבור שינויים בצריכת </a:t>
            </a:r>
            <a:r>
              <a:rPr lang="he-IL" altLang="he-IL" sz="2400" dirty="0" smtClean="0">
                <a:solidFill>
                  <a:schemeClr val="tx1"/>
                </a:solidFill>
                <a:latin typeface="Calibri" panose="020F0502020204030204" pitchFamily="34" charset="0"/>
                <a:cs typeface="Calibri" panose="020F0502020204030204" pitchFamily="34" charset="0"/>
              </a:rPr>
              <a:t>הזרם</a:t>
            </a:r>
            <a:r>
              <a:rPr lang="he-IL" altLang="he-IL" sz="2400" dirty="0">
                <a:solidFill>
                  <a:schemeClr val="tx1"/>
                </a:solidFill>
                <a:latin typeface="Calibri" panose="020F0502020204030204" pitchFamily="34" charset="0"/>
                <a:cs typeface="Calibri" panose="020F0502020204030204" pitchFamily="34" charset="0"/>
              </a:rPr>
              <a:t>.</a:t>
            </a:r>
          </a:p>
          <a:p>
            <a:pPr marL="457200" indent="-457200" algn="r">
              <a:buFont typeface="+mj-lt"/>
              <a:buAutoNum type="arabicPeriod"/>
            </a:pPr>
            <a:r>
              <a:rPr lang="he-IL" altLang="he-IL" sz="2400" dirty="0" smtClean="0">
                <a:solidFill>
                  <a:schemeClr val="tx1"/>
                </a:solidFill>
                <a:latin typeface="Calibri" panose="020F0502020204030204" pitchFamily="34" charset="0"/>
                <a:cs typeface="Calibri" panose="020F0502020204030204" pitchFamily="34" charset="0"/>
              </a:rPr>
              <a:t>לתת </a:t>
            </a:r>
            <a:r>
              <a:rPr lang="he-IL" altLang="he-IL" sz="2400" dirty="0">
                <a:solidFill>
                  <a:schemeClr val="tx1"/>
                </a:solidFill>
                <a:latin typeface="Calibri" panose="020F0502020204030204" pitchFamily="34" charset="0"/>
                <a:cs typeface="Calibri" panose="020F0502020204030204" pitchFamily="34" charset="0"/>
              </a:rPr>
              <a:t>הגנה במקרה של קפיצות מתח וזרם יתר ע"י </a:t>
            </a:r>
            <a:r>
              <a:rPr lang="he-IL" altLang="he-IL" sz="2400" dirty="0" smtClean="0">
                <a:solidFill>
                  <a:schemeClr val="tx1"/>
                </a:solidFill>
                <a:latin typeface="Calibri" panose="020F0502020204030204" pitchFamily="34" charset="0"/>
                <a:cs typeface="Calibri" panose="020F0502020204030204" pitchFamily="34" charset="0"/>
              </a:rPr>
              <a:t>הגבלת זרם.</a:t>
            </a:r>
          </a:p>
          <a:p>
            <a:pPr marL="457200" indent="-457200" algn="r">
              <a:buFont typeface="+mj-lt"/>
              <a:buAutoNum type="arabicPeriod"/>
            </a:pPr>
            <a:r>
              <a:rPr lang="he-IL" altLang="he-IL" sz="2400" dirty="0" smtClean="0">
                <a:solidFill>
                  <a:schemeClr val="tx1"/>
                </a:solidFill>
                <a:latin typeface="Calibri" panose="020F0502020204030204" pitchFamily="34" charset="0"/>
                <a:cs typeface="Calibri" panose="020F0502020204030204" pitchFamily="34" charset="0"/>
              </a:rPr>
              <a:t>ממיר </a:t>
            </a:r>
            <a:r>
              <a:rPr lang="he-IL" altLang="he-IL" sz="2400" dirty="0">
                <a:solidFill>
                  <a:schemeClr val="tx1"/>
                </a:solidFill>
                <a:latin typeface="Calibri" panose="020F0502020204030204" pitchFamily="34" charset="0"/>
                <a:cs typeface="Calibri" panose="020F0502020204030204" pitchFamily="34" charset="0"/>
              </a:rPr>
              <a:t>מתח מ </a:t>
            </a:r>
            <a:r>
              <a:rPr lang="en-US" altLang="he-IL" sz="2400" dirty="0" smtClean="0">
                <a:solidFill>
                  <a:schemeClr val="tx1"/>
                </a:solidFill>
                <a:latin typeface="Calibri" panose="020F0502020204030204" pitchFamily="34" charset="0"/>
                <a:cs typeface="Calibri" panose="020F0502020204030204" pitchFamily="34" charset="0"/>
              </a:rPr>
              <a:t> AC </a:t>
            </a:r>
            <a:r>
              <a:rPr lang="he-IL" altLang="he-IL" sz="2400" dirty="0">
                <a:solidFill>
                  <a:schemeClr val="tx1"/>
                </a:solidFill>
                <a:latin typeface="Calibri" panose="020F0502020204030204" pitchFamily="34" charset="0"/>
                <a:cs typeface="Calibri" panose="020F0502020204030204" pitchFamily="34" charset="0"/>
              </a:rPr>
              <a:t>ל  </a:t>
            </a:r>
            <a:r>
              <a:rPr lang="en-US" altLang="he-IL" sz="2400" dirty="0" smtClean="0">
                <a:solidFill>
                  <a:schemeClr val="tx1"/>
                </a:solidFill>
                <a:latin typeface="Calibri" panose="020F0502020204030204" pitchFamily="34" charset="0"/>
                <a:cs typeface="Calibri" panose="020F0502020204030204" pitchFamily="34" charset="0"/>
              </a:rPr>
              <a:t>DC</a:t>
            </a:r>
            <a:r>
              <a:rPr lang="he-IL" altLang="he-IL" sz="2400" dirty="0" smtClean="0">
                <a:solidFill>
                  <a:schemeClr val="tx1"/>
                </a:solidFill>
                <a:latin typeface="Calibri" panose="020F0502020204030204" pitchFamily="34" charset="0"/>
                <a:cs typeface="Calibri" panose="020F0502020204030204" pitchFamily="34" charset="0"/>
              </a:rPr>
              <a:t>.</a:t>
            </a:r>
            <a:endParaRPr lang="en-US" altLang="he-IL" sz="2400" dirty="0">
              <a:solidFill>
                <a:schemeClr val="tx1"/>
              </a:solidFill>
              <a:latin typeface="Calibri" panose="020F0502020204030204" pitchFamily="34" charset="0"/>
              <a:cs typeface="Calibri" panose="020F0502020204030204" pitchFamily="34" charset="0"/>
            </a:endParaRPr>
          </a:p>
          <a:p>
            <a:pPr>
              <a:buFontTx/>
              <a:buNone/>
            </a:pPr>
            <a:endParaRPr lang="he-IL" altLang="he-IL" sz="2800" dirty="0" smtClean="0">
              <a:latin typeface="Calibri" panose="020F0502020204030204" pitchFamily="34" charset="0"/>
              <a:cs typeface="Calibri" panose="020F0502020204030204" pitchFamily="34" charset="0"/>
            </a:endParaRPr>
          </a:p>
          <a:p>
            <a:pPr>
              <a:buFontTx/>
              <a:buNone/>
            </a:pPr>
            <a:r>
              <a:rPr lang="he-IL" altLang="he-IL" sz="2800" dirty="0" smtClean="0">
                <a:latin typeface="Calibri" panose="020F0502020204030204" pitchFamily="34" charset="0"/>
                <a:cs typeface="Calibri" panose="020F0502020204030204" pitchFamily="34" charset="0"/>
              </a:rPr>
              <a:t>  </a:t>
            </a:r>
          </a:p>
        </p:txBody>
      </p:sp>
      <p:sp>
        <p:nvSpPr>
          <p:cNvPr id="4" name="מלבן מעוגל 3"/>
          <p:cNvSpPr/>
          <p:nvPr/>
        </p:nvSpPr>
        <p:spPr>
          <a:xfrm>
            <a:off x="10551245" y="1459779"/>
            <a:ext cx="1440000" cy="333375"/>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sz="1800" dirty="0">
                <a:latin typeface="Calibri" panose="020F0502020204030204" pitchFamily="34" charset="0"/>
                <a:cs typeface="Calibri" panose="020F0502020204030204" pitchFamily="34" charset="0"/>
              </a:rPr>
              <a:t>הגדרה</a:t>
            </a:r>
          </a:p>
        </p:txBody>
      </p:sp>
    </p:spTree>
    <p:extLst>
      <p:ext uri="{BB962C8B-B14F-4D97-AF65-F5344CB8AC3E}">
        <p14:creationId xmlns:p14="http://schemas.microsoft.com/office/powerpoint/2010/main" val="10741803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animEffect transition="in" filter="fade">
                                      <p:cBhvr>
                                        <p:cTn id="7" dur="1000"/>
                                        <p:tgtEl>
                                          <p:spTgt spid="9">
                                            <p:txEl>
                                              <p:pRg st="0" end="0"/>
                                            </p:txEl>
                                          </p:spTgt>
                                        </p:tgtEl>
                                      </p:cBhvr>
                                    </p:animEffect>
                                    <p:anim calcmode="lin" valueType="num">
                                      <p:cBhvr>
                                        <p:cTn id="8" dur="1000" fill="hold"/>
                                        <p:tgtEl>
                                          <p:spTgt spid="9">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9">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9">
                                            <p:txEl>
                                              <p:pRg st="1" end="1"/>
                                            </p:txEl>
                                          </p:spTgt>
                                        </p:tgtEl>
                                        <p:attrNameLst>
                                          <p:attrName>style.visibility</p:attrName>
                                        </p:attrNameLst>
                                      </p:cBhvr>
                                      <p:to>
                                        <p:strVal val="visible"/>
                                      </p:to>
                                    </p:set>
                                    <p:animEffect transition="in" filter="fade">
                                      <p:cBhvr>
                                        <p:cTn id="12" dur="1000"/>
                                        <p:tgtEl>
                                          <p:spTgt spid="9">
                                            <p:txEl>
                                              <p:pRg st="1" end="1"/>
                                            </p:txEl>
                                          </p:spTgt>
                                        </p:tgtEl>
                                      </p:cBhvr>
                                    </p:animEffect>
                                    <p:anim calcmode="lin" valueType="num">
                                      <p:cBhvr>
                                        <p:cTn id="13" dur="1000" fill="hold"/>
                                        <p:tgtEl>
                                          <p:spTgt spid="9">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9">
                                            <p:txEl>
                                              <p:pRg st="1" end="1"/>
                                            </p:txEl>
                                          </p:spTgt>
                                        </p:tgtEl>
                                        <p:attrNameLst>
                                          <p:attrName>ppt_y</p:attrName>
                                        </p:attrNameLst>
                                      </p:cBhvr>
                                      <p:tavLst>
                                        <p:tav tm="0">
                                          <p:val>
                                            <p:strVal val="#ppt_y+.1"/>
                                          </p:val>
                                        </p:tav>
                                        <p:tav tm="100000">
                                          <p:val>
                                            <p:strVal val="#ppt_y"/>
                                          </p:val>
                                        </p:tav>
                                      </p:tavLst>
                                    </p:anim>
                                  </p:childTnLst>
                                </p:cTn>
                              </p:par>
                              <p:par>
                                <p:cTn id="15" presetID="42" presetClass="entr" presetSubtype="0" fill="hold" nodeType="withEffect">
                                  <p:stCondLst>
                                    <p:cond delay="0"/>
                                  </p:stCondLst>
                                  <p:childTnLst>
                                    <p:set>
                                      <p:cBhvr>
                                        <p:cTn id="16" dur="1" fill="hold">
                                          <p:stCondLst>
                                            <p:cond delay="0"/>
                                          </p:stCondLst>
                                        </p:cTn>
                                        <p:tgtEl>
                                          <p:spTgt spid="9">
                                            <p:txEl>
                                              <p:pRg st="2" end="2"/>
                                            </p:txEl>
                                          </p:spTgt>
                                        </p:tgtEl>
                                        <p:attrNameLst>
                                          <p:attrName>style.visibility</p:attrName>
                                        </p:attrNameLst>
                                      </p:cBhvr>
                                      <p:to>
                                        <p:strVal val="visible"/>
                                      </p:to>
                                    </p:set>
                                    <p:animEffect transition="in" filter="fade">
                                      <p:cBhvr>
                                        <p:cTn id="17" dur="1000"/>
                                        <p:tgtEl>
                                          <p:spTgt spid="9">
                                            <p:txEl>
                                              <p:pRg st="2" end="2"/>
                                            </p:txEl>
                                          </p:spTgt>
                                        </p:tgtEl>
                                      </p:cBhvr>
                                    </p:animEffect>
                                    <p:anim calcmode="lin" valueType="num">
                                      <p:cBhvr>
                                        <p:cTn id="18" dur="1000" fill="hold"/>
                                        <p:tgtEl>
                                          <p:spTgt spid="9">
                                            <p:txEl>
                                              <p:pRg st="2" end="2"/>
                                            </p:txEl>
                                          </p:spTgt>
                                        </p:tgtEl>
                                        <p:attrNameLst>
                                          <p:attrName>ppt_x</p:attrName>
                                        </p:attrNameLst>
                                      </p:cBhvr>
                                      <p:tavLst>
                                        <p:tav tm="0">
                                          <p:val>
                                            <p:strVal val="#ppt_x"/>
                                          </p:val>
                                        </p:tav>
                                        <p:tav tm="100000">
                                          <p:val>
                                            <p:strVal val="#ppt_x"/>
                                          </p:val>
                                        </p:tav>
                                      </p:tavLst>
                                    </p:anim>
                                    <p:anim calcmode="lin" valueType="num">
                                      <p:cBhvr>
                                        <p:cTn id="19" dur="1000" fill="hold"/>
                                        <p:tgtEl>
                                          <p:spTgt spid="9">
                                            <p:txEl>
                                              <p:pRg st="2" end="2"/>
                                            </p:txEl>
                                          </p:spTgt>
                                        </p:tgtEl>
                                        <p:attrNameLst>
                                          <p:attrName>ppt_y</p:attrName>
                                        </p:attrNameLst>
                                      </p:cBhvr>
                                      <p:tavLst>
                                        <p:tav tm="0">
                                          <p:val>
                                            <p:strVal val="#ppt_y+.1"/>
                                          </p:val>
                                        </p:tav>
                                        <p:tav tm="100000">
                                          <p:val>
                                            <p:strVal val="#ppt_y"/>
                                          </p:val>
                                        </p:tav>
                                      </p:tavLst>
                                    </p:anim>
                                  </p:childTnLst>
                                </p:cTn>
                              </p:par>
                              <p:par>
                                <p:cTn id="20" presetID="42" presetClass="entr" presetSubtype="0" fill="hold" nodeType="withEffect">
                                  <p:stCondLst>
                                    <p:cond delay="0"/>
                                  </p:stCondLst>
                                  <p:childTnLst>
                                    <p:set>
                                      <p:cBhvr>
                                        <p:cTn id="21" dur="1" fill="hold">
                                          <p:stCondLst>
                                            <p:cond delay="0"/>
                                          </p:stCondLst>
                                        </p:cTn>
                                        <p:tgtEl>
                                          <p:spTgt spid="9">
                                            <p:txEl>
                                              <p:pRg st="3" end="3"/>
                                            </p:txEl>
                                          </p:spTgt>
                                        </p:tgtEl>
                                        <p:attrNameLst>
                                          <p:attrName>style.visibility</p:attrName>
                                        </p:attrNameLst>
                                      </p:cBhvr>
                                      <p:to>
                                        <p:strVal val="visible"/>
                                      </p:to>
                                    </p:set>
                                    <p:animEffect transition="in" filter="fade">
                                      <p:cBhvr>
                                        <p:cTn id="22" dur="1000"/>
                                        <p:tgtEl>
                                          <p:spTgt spid="9">
                                            <p:txEl>
                                              <p:pRg st="3" end="3"/>
                                            </p:txEl>
                                          </p:spTgt>
                                        </p:tgtEl>
                                      </p:cBhvr>
                                    </p:animEffect>
                                    <p:anim calcmode="lin" valueType="num">
                                      <p:cBhvr>
                                        <p:cTn id="23" dur="1000" fill="hold"/>
                                        <p:tgtEl>
                                          <p:spTgt spid="9">
                                            <p:txEl>
                                              <p:pRg st="3" end="3"/>
                                            </p:txEl>
                                          </p:spTgt>
                                        </p:tgtEl>
                                        <p:attrNameLst>
                                          <p:attrName>ppt_x</p:attrName>
                                        </p:attrNameLst>
                                      </p:cBhvr>
                                      <p:tavLst>
                                        <p:tav tm="0">
                                          <p:val>
                                            <p:strVal val="#ppt_x"/>
                                          </p:val>
                                        </p:tav>
                                        <p:tav tm="100000">
                                          <p:val>
                                            <p:strVal val="#ppt_x"/>
                                          </p:val>
                                        </p:tav>
                                      </p:tavLst>
                                    </p:anim>
                                    <p:anim calcmode="lin" valueType="num">
                                      <p:cBhvr>
                                        <p:cTn id="24" dur="1000" fill="hold"/>
                                        <p:tgtEl>
                                          <p:spTgt spid="9">
                                            <p:txEl>
                                              <p:pRg st="3" end="3"/>
                                            </p:txEl>
                                          </p:spTgt>
                                        </p:tgtEl>
                                        <p:attrNameLst>
                                          <p:attrName>ppt_y</p:attrName>
                                        </p:attrNameLst>
                                      </p:cBhvr>
                                      <p:tavLst>
                                        <p:tav tm="0">
                                          <p:val>
                                            <p:strVal val="#ppt_y+.1"/>
                                          </p:val>
                                        </p:tav>
                                        <p:tav tm="100000">
                                          <p:val>
                                            <p:strVal val="#ppt_y"/>
                                          </p:val>
                                        </p:tav>
                                      </p:tavLst>
                                    </p:anim>
                                  </p:childTnLst>
                                </p:cTn>
                              </p:par>
                              <p:par>
                                <p:cTn id="25" presetID="42" presetClass="entr" presetSubtype="0" fill="hold" nodeType="withEffect">
                                  <p:stCondLst>
                                    <p:cond delay="0"/>
                                  </p:stCondLst>
                                  <p:childTnLst>
                                    <p:set>
                                      <p:cBhvr>
                                        <p:cTn id="26" dur="1" fill="hold">
                                          <p:stCondLst>
                                            <p:cond delay="0"/>
                                          </p:stCondLst>
                                        </p:cTn>
                                        <p:tgtEl>
                                          <p:spTgt spid="9">
                                            <p:txEl>
                                              <p:pRg st="5" end="5"/>
                                            </p:txEl>
                                          </p:spTgt>
                                        </p:tgtEl>
                                        <p:attrNameLst>
                                          <p:attrName>style.visibility</p:attrName>
                                        </p:attrNameLst>
                                      </p:cBhvr>
                                      <p:to>
                                        <p:strVal val="visible"/>
                                      </p:to>
                                    </p:set>
                                    <p:animEffect transition="in" filter="fade">
                                      <p:cBhvr>
                                        <p:cTn id="27" dur="1000"/>
                                        <p:tgtEl>
                                          <p:spTgt spid="9">
                                            <p:txEl>
                                              <p:pRg st="5" end="5"/>
                                            </p:txEl>
                                          </p:spTgt>
                                        </p:tgtEl>
                                      </p:cBhvr>
                                    </p:animEffect>
                                    <p:anim calcmode="lin" valueType="num">
                                      <p:cBhvr>
                                        <p:cTn id="28" dur="1000" fill="hold"/>
                                        <p:tgtEl>
                                          <p:spTgt spid="9">
                                            <p:txEl>
                                              <p:pRg st="5" end="5"/>
                                            </p:txEl>
                                          </p:spTgt>
                                        </p:tgtEl>
                                        <p:attrNameLst>
                                          <p:attrName>ppt_x</p:attrName>
                                        </p:attrNameLst>
                                      </p:cBhvr>
                                      <p:tavLst>
                                        <p:tav tm="0">
                                          <p:val>
                                            <p:strVal val="#ppt_x"/>
                                          </p:val>
                                        </p:tav>
                                        <p:tav tm="100000">
                                          <p:val>
                                            <p:strVal val="#ppt_x"/>
                                          </p:val>
                                        </p:tav>
                                      </p:tavLst>
                                    </p:anim>
                                    <p:anim calcmode="lin" valueType="num">
                                      <p:cBhvr>
                                        <p:cTn id="29" dur="1000" fill="hold"/>
                                        <p:tgtEl>
                                          <p:spTgt spid="9">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TextBox 16"/>
          <p:cNvSpPr txBox="1"/>
          <p:nvPr/>
        </p:nvSpPr>
        <p:spPr>
          <a:xfrm>
            <a:off x="4124584" y="277378"/>
            <a:ext cx="6306065" cy="707886"/>
          </a:xfrm>
          <a:prstGeom prst="rect">
            <a:avLst/>
          </a:prstGeom>
          <a:noFill/>
        </p:spPr>
        <p:txBody>
          <a:bodyPr wrap="square" rtlCol="1">
            <a:spAutoFit/>
          </a:bodyPr>
          <a:lstStyle/>
          <a:p>
            <a:r>
              <a:rPr lang="he-IL" sz="4000" b="1" dirty="0">
                <a:latin typeface="Calibri" panose="020F0502020204030204" pitchFamily="34" charset="0"/>
                <a:cs typeface="Calibri" panose="020F0502020204030204" pitchFamily="34" charset="0"/>
              </a:rPr>
              <a:t>סוגי ספקי כוח</a:t>
            </a:r>
          </a:p>
        </p:txBody>
      </p:sp>
      <p:sp>
        <p:nvSpPr>
          <p:cNvPr id="9" name="Text Placeholder 2"/>
          <p:cNvSpPr txBox="1">
            <a:spLocks/>
          </p:cNvSpPr>
          <p:nvPr/>
        </p:nvSpPr>
        <p:spPr bwMode="auto">
          <a:xfrm>
            <a:off x="1680519" y="1394494"/>
            <a:ext cx="8566857" cy="48456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0" indent="0" algn="ctr" rtl="1" eaLnBrk="1" fontAlgn="base" hangingPunct="1">
              <a:spcBef>
                <a:spcPct val="20000"/>
              </a:spcBef>
              <a:spcAft>
                <a:spcPct val="0"/>
              </a:spcAft>
              <a:buFont typeface="Arial" pitchFamily="34" charset="0"/>
              <a:buNone/>
              <a:defRPr sz="3200" kern="1200">
                <a:solidFill>
                  <a:schemeClr val="tx1">
                    <a:tint val="75000"/>
                  </a:schemeClr>
                </a:solidFill>
                <a:latin typeface="+mn-lt"/>
                <a:ea typeface="+mn-ea"/>
                <a:cs typeface="+mn-cs"/>
              </a:defRPr>
            </a:lvl1pPr>
            <a:lvl2pPr marL="457200" indent="0" algn="ctr" rtl="1" eaLnBrk="1" fontAlgn="base" hangingPunct="1">
              <a:spcBef>
                <a:spcPct val="20000"/>
              </a:spcBef>
              <a:spcAft>
                <a:spcPct val="0"/>
              </a:spcAft>
              <a:buFont typeface="Arial" pitchFamily="34" charset="0"/>
              <a:buNone/>
              <a:defRPr sz="2800" kern="1200">
                <a:solidFill>
                  <a:schemeClr val="tx1">
                    <a:tint val="75000"/>
                  </a:schemeClr>
                </a:solidFill>
                <a:latin typeface="+mn-lt"/>
                <a:ea typeface="+mn-ea"/>
                <a:cs typeface="+mn-cs"/>
              </a:defRPr>
            </a:lvl2pPr>
            <a:lvl3pPr marL="914400" indent="0" algn="ctr" rtl="1" eaLnBrk="1" fontAlgn="base" hangingPunct="1">
              <a:spcBef>
                <a:spcPct val="20000"/>
              </a:spcBef>
              <a:spcAft>
                <a:spcPct val="0"/>
              </a:spcAft>
              <a:buFont typeface="Arial" pitchFamily="34" charset="0"/>
              <a:buNone/>
              <a:defRPr sz="2400" kern="1200">
                <a:solidFill>
                  <a:schemeClr val="tx1">
                    <a:tint val="75000"/>
                  </a:schemeClr>
                </a:solidFill>
                <a:latin typeface="+mn-lt"/>
                <a:ea typeface="+mn-ea"/>
                <a:cs typeface="+mn-cs"/>
              </a:defRPr>
            </a:lvl3pPr>
            <a:lvl4pPr marL="1371600" indent="0" algn="ctr" rtl="1" eaLnBrk="1" fontAlgn="base" hangingPunct="1">
              <a:spcBef>
                <a:spcPct val="20000"/>
              </a:spcBef>
              <a:spcAft>
                <a:spcPct val="0"/>
              </a:spcAft>
              <a:buFont typeface="Arial" pitchFamily="34" charset="0"/>
              <a:buNone/>
              <a:defRPr sz="2000" kern="1200">
                <a:solidFill>
                  <a:schemeClr val="tx1">
                    <a:tint val="75000"/>
                  </a:schemeClr>
                </a:solidFill>
                <a:latin typeface="+mn-lt"/>
                <a:ea typeface="+mn-ea"/>
                <a:cs typeface="+mn-cs"/>
              </a:defRPr>
            </a:lvl4pPr>
            <a:lvl5pPr marL="1828800" indent="0" algn="ctr" rtl="1" eaLnBrk="1" fontAlgn="base" hangingPunct="1">
              <a:spcBef>
                <a:spcPct val="20000"/>
              </a:spcBef>
              <a:spcAft>
                <a:spcPct val="0"/>
              </a:spcAft>
              <a:buFont typeface="Arial" pitchFamily="34" charset="0"/>
              <a:buNone/>
              <a:defRPr sz="2000" kern="1200">
                <a:solidFill>
                  <a:schemeClr val="tx1">
                    <a:tint val="75000"/>
                  </a:schemeClr>
                </a:solidFill>
                <a:latin typeface="+mn-lt"/>
                <a:ea typeface="+mn-ea"/>
                <a:cs typeface="+mn-cs"/>
              </a:defRPr>
            </a:lvl5pPr>
            <a:lvl6pPr marL="2286000" indent="0" algn="ctr" defTabSz="914400" rtl="1"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1"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1"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1"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r"/>
            <a:r>
              <a:rPr lang="he-IL" altLang="he-IL" sz="2400" dirty="0" smtClean="0">
                <a:solidFill>
                  <a:schemeClr val="tx1"/>
                </a:solidFill>
                <a:latin typeface="Calibri" panose="020F0502020204030204" pitchFamily="34" charset="0"/>
                <a:cs typeface="Calibri" panose="020F0502020204030204" pitchFamily="34" charset="0"/>
              </a:rPr>
              <a:t>כיום </a:t>
            </a:r>
            <a:r>
              <a:rPr lang="he-IL" altLang="he-IL" sz="2400" dirty="0">
                <a:solidFill>
                  <a:schemeClr val="tx1"/>
                </a:solidFill>
                <a:latin typeface="Calibri" panose="020F0502020204030204" pitchFamily="34" charset="0"/>
                <a:cs typeface="Calibri" panose="020F0502020204030204" pitchFamily="34" charset="0"/>
              </a:rPr>
              <a:t>מבדילים בין שני סוגי ספקי כוח בהתאם </a:t>
            </a:r>
            <a:r>
              <a:rPr lang="he-IL" altLang="he-IL" sz="2400" dirty="0" smtClean="0">
                <a:solidFill>
                  <a:schemeClr val="tx1"/>
                </a:solidFill>
                <a:latin typeface="Calibri" panose="020F0502020204030204" pitchFamily="34" charset="0"/>
                <a:cs typeface="Calibri" panose="020F0502020204030204" pitchFamily="34" charset="0"/>
              </a:rPr>
              <a:t>לדרך </a:t>
            </a:r>
            <a:r>
              <a:rPr lang="he-IL" altLang="he-IL" sz="2400" dirty="0">
                <a:solidFill>
                  <a:schemeClr val="tx1"/>
                </a:solidFill>
                <a:latin typeface="Calibri" panose="020F0502020204030204" pitchFamily="34" charset="0"/>
                <a:cs typeface="Calibri" panose="020F0502020204030204" pitchFamily="34" charset="0"/>
              </a:rPr>
              <a:t>בה הם מייצבים את המתח:</a:t>
            </a:r>
          </a:p>
          <a:p>
            <a:pPr marL="457200" indent="-457200" algn="r">
              <a:buFont typeface="+mj-lt"/>
              <a:buAutoNum type="arabicPeriod"/>
            </a:pPr>
            <a:r>
              <a:rPr lang="he-IL" altLang="he-IL" sz="2400" dirty="0" smtClean="0">
                <a:solidFill>
                  <a:schemeClr val="tx1"/>
                </a:solidFill>
                <a:latin typeface="Calibri" panose="020F0502020204030204" pitchFamily="34" charset="0"/>
                <a:cs typeface="Calibri" panose="020F0502020204030204" pitchFamily="34" charset="0"/>
              </a:rPr>
              <a:t>ספק </a:t>
            </a:r>
            <a:r>
              <a:rPr lang="he-IL" altLang="he-IL" sz="2400" dirty="0">
                <a:solidFill>
                  <a:schemeClr val="tx1"/>
                </a:solidFill>
                <a:latin typeface="Calibri" panose="020F0502020204030204" pitchFamily="34" charset="0"/>
                <a:cs typeface="Calibri" panose="020F0502020204030204" pitchFamily="34" charset="0"/>
              </a:rPr>
              <a:t>כוח ליניארי</a:t>
            </a:r>
          </a:p>
          <a:p>
            <a:pPr marL="457200" indent="-457200" algn="r">
              <a:buFont typeface="+mj-lt"/>
              <a:buAutoNum type="arabicPeriod"/>
            </a:pPr>
            <a:r>
              <a:rPr lang="he-IL" altLang="he-IL" sz="2400" dirty="0" smtClean="0">
                <a:solidFill>
                  <a:schemeClr val="tx1"/>
                </a:solidFill>
                <a:latin typeface="Calibri" panose="020F0502020204030204" pitchFamily="34" charset="0"/>
                <a:cs typeface="Calibri" panose="020F0502020204030204" pitchFamily="34" charset="0"/>
              </a:rPr>
              <a:t>ספק </a:t>
            </a:r>
            <a:r>
              <a:rPr lang="he-IL" altLang="he-IL" sz="2400" dirty="0">
                <a:solidFill>
                  <a:schemeClr val="tx1"/>
                </a:solidFill>
                <a:latin typeface="Calibri" panose="020F0502020204030204" pitchFamily="34" charset="0"/>
                <a:cs typeface="Calibri" panose="020F0502020204030204" pitchFamily="34" charset="0"/>
              </a:rPr>
              <a:t>כוח ממותג</a:t>
            </a:r>
          </a:p>
          <a:p>
            <a:pPr algn="r"/>
            <a:r>
              <a:rPr lang="he-IL" altLang="he-IL" sz="2400" dirty="0">
                <a:solidFill>
                  <a:schemeClr val="tx1"/>
                </a:solidFill>
                <a:latin typeface="Calibri" panose="020F0502020204030204" pitchFamily="34" charset="0"/>
                <a:cs typeface="Calibri" panose="020F0502020204030204" pitchFamily="34" charset="0"/>
              </a:rPr>
              <a:t>לכל אחת מהשיטות יש את היתרונות והחסרונות </a:t>
            </a:r>
            <a:r>
              <a:rPr lang="he-IL" altLang="he-IL" sz="2400" dirty="0" smtClean="0">
                <a:solidFill>
                  <a:schemeClr val="tx1"/>
                </a:solidFill>
                <a:latin typeface="Calibri" panose="020F0502020204030204" pitchFamily="34" charset="0"/>
                <a:cs typeface="Calibri" panose="020F0502020204030204" pitchFamily="34" charset="0"/>
              </a:rPr>
              <a:t>שלה</a:t>
            </a:r>
            <a:r>
              <a:rPr lang="he-IL" altLang="he-IL" sz="2400" dirty="0">
                <a:solidFill>
                  <a:schemeClr val="tx1"/>
                </a:solidFill>
                <a:latin typeface="Calibri" panose="020F0502020204030204" pitchFamily="34" charset="0"/>
                <a:cs typeface="Calibri" panose="020F0502020204030204" pitchFamily="34" charset="0"/>
              </a:rPr>
              <a:t>.</a:t>
            </a:r>
          </a:p>
          <a:p>
            <a:pPr marL="457200" indent="-457200" algn="r">
              <a:buFont typeface="+mj-lt"/>
              <a:buAutoNum type="arabicPeriod"/>
            </a:pPr>
            <a:endParaRPr lang="he-IL" altLang="he-IL" sz="2400" dirty="0">
              <a:solidFill>
                <a:schemeClr val="tx1"/>
              </a:solidFill>
              <a:latin typeface="Calibri" panose="020F0502020204030204" pitchFamily="34" charset="0"/>
              <a:cs typeface="Calibri" panose="020F0502020204030204" pitchFamily="34" charset="0"/>
            </a:endParaRPr>
          </a:p>
          <a:p>
            <a:pPr marL="457200" indent="-457200" algn="r">
              <a:buFont typeface="+mj-lt"/>
              <a:buAutoNum type="arabicPeriod"/>
            </a:pPr>
            <a:endParaRPr lang="he-IL" altLang="he-IL" sz="2400" dirty="0">
              <a:solidFill>
                <a:schemeClr val="tx1"/>
              </a:solidFill>
              <a:latin typeface="Calibri" panose="020F0502020204030204" pitchFamily="34" charset="0"/>
              <a:cs typeface="Calibri" panose="020F0502020204030204" pitchFamily="34" charset="0"/>
            </a:endParaRPr>
          </a:p>
          <a:p>
            <a:pPr algn="r"/>
            <a:r>
              <a:rPr lang="he-IL" altLang="he-IL" sz="2400" dirty="0">
                <a:solidFill>
                  <a:schemeClr val="tx1"/>
                </a:solidFill>
                <a:latin typeface="Calibri" panose="020F0502020204030204" pitchFamily="34" charset="0"/>
                <a:cs typeface="Calibri" panose="020F0502020204030204" pitchFamily="34" charset="0"/>
              </a:rPr>
              <a:t>בשיעור זה נלמד על ספק הכוח הליניארי ובשיעור הבא, </a:t>
            </a:r>
          </a:p>
          <a:p>
            <a:pPr algn="r"/>
            <a:r>
              <a:rPr lang="he-IL" altLang="he-IL" sz="2400" dirty="0" smtClean="0">
                <a:solidFill>
                  <a:schemeClr val="tx1"/>
                </a:solidFill>
                <a:latin typeface="Calibri" panose="020F0502020204030204" pitchFamily="34" charset="0"/>
                <a:cs typeface="Calibri" panose="020F0502020204030204" pitchFamily="34" charset="0"/>
              </a:rPr>
              <a:t>נכיר </a:t>
            </a:r>
            <a:r>
              <a:rPr lang="he-IL" altLang="he-IL" sz="2400" dirty="0">
                <a:solidFill>
                  <a:schemeClr val="tx1"/>
                </a:solidFill>
                <a:latin typeface="Calibri" panose="020F0502020204030204" pitchFamily="34" charset="0"/>
                <a:cs typeface="Calibri" panose="020F0502020204030204" pitchFamily="34" charset="0"/>
              </a:rPr>
              <a:t>את ספק הכוח הממותג.</a:t>
            </a:r>
          </a:p>
          <a:p>
            <a:pPr>
              <a:buFontTx/>
              <a:buNone/>
            </a:pPr>
            <a:endParaRPr lang="he-IL" altLang="he-IL" sz="2800" dirty="0" smtClean="0">
              <a:latin typeface="Calibri" panose="020F0502020204030204" pitchFamily="34" charset="0"/>
              <a:cs typeface="Calibri" panose="020F0502020204030204" pitchFamily="34" charset="0"/>
            </a:endParaRPr>
          </a:p>
          <a:p>
            <a:pPr>
              <a:buFontTx/>
              <a:buNone/>
            </a:pPr>
            <a:r>
              <a:rPr lang="he-IL" altLang="he-IL" sz="2800" dirty="0" smtClean="0">
                <a:latin typeface="Calibri" panose="020F0502020204030204" pitchFamily="34" charset="0"/>
                <a:cs typeface="Calibri" panose="020F0502020204030204" pitchFamily="34" charset="0"/>
              </a:rPr>
              <a:t>  </a:t>
            </a:r>
          </a:p>
        </p:txBody>
      </p:sp>
      <p:sp>
        <p:nvSpPr>
          <p:cNvPr id="4" name="מלבן מעוגל 3"/>
          <p:cNvSpPr/>
          <p:nvPr/>
        </p:nvSpPr>
        <p:spPr>
          <a:xfrm>
            <a:off x="10551245" y="2349102"/>
            <a:ext cx="1440000" cy="344671"/>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sz="1800" dirty="0">
                <a:latin typeface="Calibri" panose="020F0502020204030204" pitchFamily="34" charset="0"/>
                <a:cs typeface="Calibri" panose="020F0502020204030204" pitchFamily="34" charset="0"/>
              </a:rPr>
              <a:t>סוגי ספקי </a:t>
            </a:r>
            <a:r>
              <a:rPr lang="he-IL" sz="1800" dirty="0" err="1">
                <a:latin typeface="Calibri" panose="020F0502020204030204" pitchFamily="34" charset="0"/>
                <a:cs typeface="Calibri" panose="020F0502020204030204" pitchFamily="34" charset="0"/>
              </a:rPr>
              <a:t>כח</a:t>
            </a:r>
            <a:endParaRPr lang="he-IL" sz="18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128122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1000"/>
                                        <p:tgtEl>
                                          <p:spTgt spid="9"/>
                                        </p:tgtEl>
                                      </p:cBhvr>
                                    </p:animEffect>
                                    <p:anim calcmode="lin" valueType="num">
                                      <p:cBhvr>
                                        <p:cTn id="8" dur="1000" fill="hold"/>
                                        <p:tgtEl>
                                          <p:spTgt spid="9"/>
                                        </p:tgtEl>
                                        <p:attrNameLst>
                                          <p:attrName>ppt_x</p:attrName>
                                        </p:attrNameLst>
                                      </p:cBhvr>
                                      <p:tavLst>
                                        <p:tav tm="0">
                                          <p:val>
                                            <p:strVal val="#ppt_x"/>
                                          </p:val>
                                        </p:tav>
                                        <p:tav tm="100000">
                                          <p:val>
                                            <p:strVal val="#ppt_x"/>
                                          </p:val>
                                        </p:tav>
                                      </p:tavLst>
                                    </p:anim>
                                    <p:anim calcmode="lin" valueType="num">
                                      <p:cBhvr>
                                        <p:cTn id="9" dur="1000" fill="hold"/>
                                        <p:tgtEl>
                                          <p:spTgt spid="9"/>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TextBox 16"/>
          <p:cNvSpPr txBox="1"/>
          <p:nvPr/>
        </p:nvSpPr>
        <p:spPr>
          <a:xfrm>
            <a:off x="4124584" y="277378"/>
            <a:ext cx="6306065" cy="707886"/>
          </a:xfrm>
          <a:prstGeom prst="rect">
            <a:avLst/>
          </a:prstGeom>
          <a:noFill/>
        </p:spPr>
        <p:txBody>
          <a:bodyPr wrap="square" rtlCol="1">
            <a:spAutoFit/>
          </a:bodyPr>
          <a:lstStyle/>
          <a:p>
            <a:r>
              <a:rPr lang="he-IL" sz="4000" b="1" dirty="0">
                <a:latin typeface="Calibri" panose="020F0502020204030204" pitchFamily="34" charset="0"/>
                <a:cs typeface="Calibri" panose="020F0502020204030204" pitchFamily="34" charset="0"/>
              </a:rPr>
              <a:t>סכמת מלבנים- ספק כוח ליניארי</a:t>
            </a:r>
          </a:p>
        </p:txBody>
      </p:sp>
      <p:sp>
        <p:nvSpPr>
          <p:cNvPr id="5" name="Rectangle 4"/>
          <p:cNvSpPr>
            <a:spLocks noChangeArrowheads="1"/>
          </p:cNvSpPr>
          <p:nvPr/>
        </p:nvSpPr>
        <p:spPr bwMode="auto">
          <a:xfrm>
            <a:off x="2575439" y="2806700"/>
            <a:ext cx="1152525" cy="719138"/>
          </a:xfrm>
          <a:prstGeom prst="rect">
            <a:avLst/>
          </a:prstGeom>
          <a:solidFill>
            <a:srgbClr val="666699">
              <a:alpha val="70195"/>
            </a:srgbClr>
          </a:solidFill>
          <a:ln>
            <a:noFill/>
          </a:ln>
          <a:effectLst>
            <a:prstShdw prst="shdw17" dist="17961" dir="2700000">
              <a:srgbClr val="3D3D5C"/>
            </a:prstShdw>
          </a:effectLst>
          <a:extLst>
            <a:ext uri="{91240B29-F687-4F45-9708-019B960494DF}">
              <a14:hiddenLine xmlns:a14="http://schemas.microsoft.com/office/drawing/2010/main" w="9525">
                <a:solidFill>
                  <a:schemeClr val="tx1"/>
                </a:solidFill>
                <a:miter lim="800000"/>
                <a:headEnd/>
                <a:tailEnd/>
              </a14:hiddenLine>
            </a:ext>
          </a:extLst>
        </p:spPr>
        <p:txBody>
          <a:bodyPr wrap="none" anchor="ctr"/>
          <a:lstStyle>
            <a:lvl1pPr algn="r" rtl="1">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lgn="r" rtl="1">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lgn="r" rtl="1">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lgn="r" rtl="1">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lgn="r" rtl="1">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0"/>
              </a:spcBef>
              <a:buFontTx/>
              <a:buNone/>
            </a:pPr>
            <a:r>
              <a:rPr lang="he-IL" altLang="he-IL" sz="1800">
                <a:solidFill>
                  <a:schemeClr val="bg1"/>
                </a:solidFill>
                <a:latin typeface="Tahoma" panose="020B0604030504040204" pitchFamily="34" charset="0"/>
                <a:cs typeface="Tahoma" panose="020B0604030504040204" pitchFamily="34" charset="0"/>
              </a:rPr>
              <a:t>שנאי</a:t>
            </a:r>
            <a:endParaRPr lang="en-US" altLang="he-IL" sz="1800">
              <a:solidFill>
                <a:schemeClr val="bg1"/>
              </a:solidFill>
              <a:latin typeface="Tahoma" panose="020B0604030504040204" pitchFamily="34" charset="0"/>
              <a:cs typeface="Tahoma" panose="020B0604030504040204" pitchFamily="34" charset="0"/>
            </a:endParaRPr>
          </a:p>
        </p:txBody>
      </p:sp>
      <p:sp>
        <p:nvSpPr>
          <p:cNvPr id="6" name="Rectangle 8"/>
          <p:cNvSpPr>
            <a:spLocks noChangeArrowheads="1"/>
          </p:cNvSpPr>
          <p:nvPr/>
        </p:nvSpPr>
        <p:spPr bwMode="auto">
          <a:xfrm>
            <a:off x="7833239" y="2806700"/>
            <a:ext cx="1079500" cy="719138"/>
          </a:xfrm>
          <a:prstGeom prst="rect">
            <a:avLst/>
          </a:prstGeom>
          <a:solidFill>
            <a:srgbClr val="666699">
              <a:alpha val="70195"/>
            </a:srgbClr>
          </a:solidFill>
          <a:ln>
            <a:noFill/>
          </a:ln>
          <a:effectLst>
            <a:prstShdw prst="shdw17" dist="17961" dir="2700000">
              <a:srgbClr val="3D3D5C"/>
            </a:prstShdw>
          </a:effectLst>
          <a:extLst>
            <a:ext uri="{91240B29-F687-4F45-9708-019B960494DF}">
              <a14:hiddenLine xmlns:a14="http://schemas.microsoft.com/office/drawing/2010/main" w="9525">
                <a:solidFill>
                  <a:schemeClr val="tx1"/>
                </a:solidFill>
                <a:miter lim="800000"/>
                <a:headEnd/>
                <a:tailEnd/>
              </a14:hiddenLine>
            </a:ext>
          </a:extLst>
        </p:spPr>
        <p:txBody>
          <a:bodyPr wrap="none" anchor="ctr"/>
          <a:lstStyle>
            <a:lvl1pPr algn="r" rtl="1">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lgn="r" rtl="1">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lgn="r" rtl="1">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lgn="r" rtl="1">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lgn="r" rtl="1">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0"/>
              </a:spcBef>
              <a:buFontTx/>
              <a:buNone/>
            </a:pPr>
            <a:r>
              <a:rPr lang="he-IL" altLang="he-IL" sz="1800">
                <a:solidFill>
                  <a:schemeClr val="bg1"/>
                </a:solidFill>
                <a:latin typeface="Tahoma" panose="020B0604030504040204" pitchFamily="34" charset="0"/>
                <a:cs typeface="Tahoma" panose="020B0604030504040204" pitchFamily="34" charset="0"/>
              </a:rPr>
              <a:t>מייצב</a:t>
            </a:r>
            <a:endParaRPr lang="en-US" altLang="he-IL" sz="1800">
              <a:solidFill>
                <a:schemeClr val="bg1"/>
              </a:solidFill>
              <a:latin typeface="Tahoma" panose="020B0604030504040204" pitchFamily="34" charset="0"/>
              <a:cs typeface="Tahoma" panose="020B0604030504040204" pitchFamily="34" charset="0"/>
            </a:endParaRPr>
          </a:p>
        </p:txBody>
      </p:sp>
      <p:sp>
        <p:nvSpPr>
          <p:cNvPr id="7" name="Rectangle 9"/>
          <p:cNvSpPr>
            <a:spLocks noChangeArrowheads="1"/>
          </p:cNvSpPr>
          <p:nvPr/>
        </p:nvSpPr>
        <p:spPr bwMode="auto">
          <a:xfrm>
            <a:off x="6033014" y="2806700"/>
            <a:ext cx="1150938" cy="719138"/>
          </a:xfrm>
          <a:prstGeom prst="rect">
            <a:avLst/>
          </a:prstGeom>
          <a:solidFill>
            <a:srgbClr val="666699">
              <a:alpha val="70195"/>
            </a:srgbClr>
          </a:solidFill>
          <a:ln>
            <a:noFill/>
          </a:ln>
          <a:effectLst>
            <a:prstShdw prst="shdw17" dist="17961" dir="2700000">
              <a:srgbClr val="3D3D5C"/>
            </a:prstShdw>
          </a:effectLst>
          <a:extLst>
            <a:ext uri="{91240B29-F687-4F45-9708-019B960494DF}">
              <a14:hiddenLine xmlns:a14="http://schemas.microsoft.com/office/drawing/2010/main" w="9525">
                <a:solidFill>
                  <a:schemeClr val="tx1"/>
                </a:solidFill>
                <a:miter lim="800000"/>
                <a:headEnd/>
                <a:tailEnd/>
              </a14:hiddenLine>
            </a:ext>
          </a:extLst>
        </p:spPr>
        <p:txBody>
          <a:bodyPr wrap="none" anchor="ctr"/>
          <a:lstStyle>
            <a:lvl1pPr algn="r" rtl="1">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lgn="r" rtl="1">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lgn="r" rtl="1">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lgn="r" rtl="1">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lgn="r" rtl="1">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0"/>
              </a:spcBef>
              <a:buFontTx/>
              <a:buNone/>
            </a:pPr>
            <a:r>
              <a:rPr lang="he-IL" altLang="he-IL" sz="1800">
                <a:solidFill>
                  <a:schemeClr val="bg1"/>
                </a:solidFill>
                <a:latin typeface="Tahoma" panose="020B0604030504040204" pitchFamily="34" charset="0"/>
                <a:cs typeface="Tahoma" panose="020B0604030504040204" pitchFamily="34" charset="0"/>
              </a:rPr>
              <a:t>מסנן</a:t>
            </a:r>
            <a:endParaRPr lang="en-US" altLang="he-IL" sz="1800">
              <a:solidFill>
                <a:schemeClr val="bg1"/>
              </a:solidFill>
              <a:latin typeface="Tahoma" panose="020B0604030504040204" pitchFamily="34" charset="0"/>
              <a:cs typeface="Tahoma" panose="020B0604030504040204" pitchFamily="34" charset="0"/>
            </a:endParaRPr>
          </a:p>
        </p:txBody>
      </p:sp>
      <p:sp>
        <p:nvSpPr>
          <p:cNvPr id="8" name="Rectangle 10"/>
          <p:cNvSpPr>
            <a:spLocks noChangeArrowheads="1"/>
          </p:cNvSpPr>
          <p:nvPr/>
        </p:nvSpPr>
        <p:spPr bwMode="auto">
          <a:xfrm>
            <a:off x="4304227" y="2806700"/>
            <a:ext cx="1152525" cy="719138"/>
          </a:xfrm>
          <a:prstGeom prst="rect">
            <a:avLst/>
          </a:prstGeom>
          <a:solidFill>
            <a:srgbClr val="666699">
              <a:alpha val="70195"/>
            </a:srgbClr>
          </a:solidFill>
          <a:ln>
            <a:noFill/>
          </a:ln>
          <a:effectLst>
            <a:prstShdw prst="shdw17" dist="17961" dir="2700000">
              <a:srgbClr val="3D3D5C"/>
            </a:prstShdw>
          </a:effectLst>
          <a:extLst>
            <a:ext uri="{91240B29-F687-4F45-9708-019B960494DF}">
              <a14:hiddenLine xmlns:a14="http://schemas.microsoft.com/office/drawing/2010/main" w="9525">
                <a:solidFill>
                  <a:schemeClr val="tx1"/>
                </a:solidFill>
                <a:miter lim="800000"/>
                <a:headEnd/>
                <a:tailEnd/>
              </a14:hiddenLine>
            </a:ext>
          </a:extLst>
        </p:spPr>
        <p:txBody>
          <a:bodyPr wrap="none" anchor="ctr"/>
          <a:lstStyle>
            <a:lvl1pPr algn="r" rtl="1">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lgn="r" rtl="1">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lgn="r" rtl="1">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lgn="r" rtl="1">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lgn="r" rtl="1">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0"/>
              </a:spcBef>
              <a:buFontTx/>
              <a:buNone/>
            </a:pPr>
            <a:r>
              <a:rPr lang="he-IL" altLang="he-IL" sz="1800">
                <a:solidFill>
                  <a:schemeClr val="bg1"/>
                </a:solidFill>
                <a:latin typeface="Tahoma" panose="020B0604030504040204" pitchFamily="34" charset="0"/>
                <a:cs typeface="Tahoma" panose="020B0604030504040204" pitchFamily="34" charset="0"/>
              </a:rPr>
              <a:t>מיישר</a:t>
            </a:r>
          </a:p>
          <a:p>
            <a:pPr algn="ctr" eaLnBrk="1" hangingPunct="1">
              <a:spcBef>
                <a:spcPct val="0"/>
              </a:spcBef>
              <a:buFontTx/>
              <a:buNone/>
            </a:pPr>
            <a:r>
              <a:rPr lang="he-IL" altLang="he-IL" sz="1800">
                <a:solidFill>
                  <a:schemeClr val="bg1"/>
                </a:solidFill>
                <a:latin typeface="Tahoma" panose="020B0604030504040204" pitchFamily="34" charset="0"/>
                <a:cs typeface="Tahoma" panose="020B0604030504040204" pitchFamily="34" charset="0"/>
              </a:rPr>
              <a:t> דו דרכי</a:t>
            </a:r>
            <a:endParaRPr lang="en-US" altLang="he-IL" sz="1800">
              <a:solidFill>
                <a:schemeClr val="bg1"/>
              </a:solidFill>
              <a:latin typeface="Tahoma" panose="020B0604030504040204" pitchFamily="34" charset="0"/>
              <a:cs typeface="Tahoma" panose="020B0604030504040204" pitchFamily="34" charset="0"/>
            </a:endParaRPr>
          </a:p>
        </p:txBody>
      </p:sp>
      <p:sp>
        <p:nvSpPr>
          <p:cNvPr id="10" name="Line 11"/>
          <p:cNvSpPr>
            <a:spLocks noChangeShapeType="1"/>
          </p:cNvSpPr>
          <p:nvPr/>
        </p:nvSpPr>
        <p:spPr bwMode="auto">
          <a:xfrm>
            <a:off x="3151702" y="2374900"/>
            <a:ext cx="0" cy="431800"/>
          </a:xfrm>
          <a:prstGeom prst="line">
            <a:avLst/>
          </a:prstGeom>
          <a:noFill/>
          <a:ln w="57150" cmpd="thinThick">
            <a:solidFill>
              <a:srgbClr val="333399"/>
            </a:solidFill>
            <a:round/>
            <a:headEnd/>
            <a:tailEnd type="stealth"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he-IL"/>
          </a:p>
        </p:txBody>
      </p:sp>
      <p:sp>
        <p:nvSpPr>
          <p:cNvPr id="11" name="Line 12"/>
          <p:cNvSpPr>
            <a:spLocks noChangeShapeType="1"/>
          </p:cNvSpPr>
          <p:nvPr/>
        </p:nvSpPr>
        <p:spPr bwMode="auto">
          <a:xfrm>
            <a:off x="3727964" y="3165475"/>
            <a:ext cx="576263" cy="1588"/>
          </a:xfrm>
          <a:prstGeom prst="line">
            <a:avLst/>
          </a:prstGeom>
          <a:noFill/>
          <a:ln w="57150" cmpd="thinThick">
            <a:solidFill>
              <a:srgbClr val="333399"/>
            </a:solidFill>
            <a:round/>
            <a:headEnd/>
            <a:tailEnd type="stealth"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he-IL"/>
          </a:p>
        </p:txBody>
      </p:sp>
      <p:sp>
        <p:nvSpPr>
          <p:cNvPr id="12" name="Line 13"/>
          <p:cNvSpPr>
            <a:spLocks noChangeShapeType="1"/>
          </p:cNvSpPr>
          <p:nvPr/>
        </p:nvSpPr>
        <p:spPr bwMode="auto">
          <a:xfrm>
            <a:off x="5456752" y="3165475"/>
            <a:ext cx="576262" cy="1588"/>
          </a:xfrm>
          <a:prstGeom prst="line">
            <a:avLst/>
          </a:prstGeom>
          <a:noFill/>
          <a:ln w="57150" cmpd="thinThick">
            <a:solidFill>
              <a:srgbClr val="333399"/>
            </a:solidFill>
            <a:round/>
            <a:headEnd/>
            <a:tailEnd type="stealth"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he-IL"/>
          </a:p>
        </p:txBody>
      </p:sp>
      <p:sp>
        <p:nvSpPr>
          <p:cNvPr id="13" name="Line 14"/>
          <p:cNvSpPr>
            <a:spLocks noChangeShapeType="1"/>
          </p:cNvSpPr>
          <p:nvPr/>
        </p:nvSpPr>
        <p:spPr bwMode="auto">
          <a:xfrm>
            <a:off x="7256977" y="3165475"/>
            <a:ext cx="576262" cy="1588"/>
          </a:xfrm>
          <a:prstGeom prst="line">
            <a:avLst/>
          </a:prstGeom>
          <a:noFill/>
          <a:ln w="57150" cmpd="thinThick">
            <a:solidFill>
              <a:srgbClr val="333399"/>
            </a:solidFill>
            <a:round/>
            <a:headEnd/>
            <a:tailEnd type="stealth"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he-IL"/>
          </a:p>
        </p:txBody>
      </p:sp>
      <p:sp>
        <p:nvSpPr>
          <p:cNvPr id="14" name="Line 15"/>
          <p:cNvSpPr>
            <a:spLocks noChangeShapeType="1"/>
          </p:cNvSpPr>
          <p:nvPr/>
        </p:nvSpPr>
        <p:spPr bwMode="auto">
          <a:xfrm>
            <a:off x="8407914" y="3525838"/>
            <a:ext cx="0" cy="503237"/>
          </a:xfrm>
          <a:prstGeom prst="line">
            <a:avLst/>
          </a:prstGeom>
          <a:noFill/>
          <a:ln w="57150" cmpd="thinThick">
            <a:solidFill>
              <a:srgbClr val="333399"/>
            </a:solidFill>
            <a:round/>
            <a:headEnd/>
            <a:tailEnd type="stealth"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he-IL"/>
          </a:p>
        </p:txBody>
      </p:sp>
      <p:sp>
        <p:nvSpPr>
          <p:cNvPr id="15" name="Text Box 16"/>
          <p:cNvSpPr txBox="1">
            <a:spLocks noChangeArrowheads="1"/>
          </p:cNvSpPr>
          <p:nvPr/>
        </p:nvSpPr>
        <p:spPr bwMode="auto">
          <a:xfrm>
            <a:off x="2597664" y="2014538"/>
            <a:ext cx="914400" cy="369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lgn="r" rtl="1">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lgn="r" rtl="1">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lgn="r" rtl="1">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lgn="r" rtl="1">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lgn="r" rtl="1">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r>
              <a:rPr lang="he-IL" altLang="he-IL" sz="1800" dirty="0">
                <a:latin typeface="Tahoma" panose="020B0604030504040204" pitchFamily="34" charset="0"/>
                <a:cs typeface="Tahoma" panose="020B0604030504040204" pitchFamily="34" charset="0"/>
              </a:rPr>
              <a:t>אות </a:t>
            </a:r>
            <a:r>
              <a:rPr lang="en-US" altLang="he-IL" sz="1800" dirty="0">
                <a:latin typeface="Tahoma" panose="020B0604030504040204" pitchFamily="34" charset="0"/>
                <a:cs typeface="Tahoma" panose="020B0604030504040204" pitchFamily="34" charset="0"/>
              </a:rPr>
              <a:t>AC</a:t>
            </a:r>
          </a:p>
        </p:txBody>
      </p:sp>
      <p:sp>
        <p:nvSpPr>
          <p:cNvPr id="16" name="Text Box 17"/>
          <p:cNvSpPr txBox="1">
            <a:spLocks noChangeArrowheads="1"/>
          </p:cNvSpPr>
          <p:nvPr/>
        </p:nvSpPr>
        <p:spPr bwMode="auto">
          <a:xfrm>
            <a:off x="8120577" y="3886200"/>
            <a:ext cx="577850"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lgn="r" rtl="1">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lgn="r" rtl="1">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lgn="r" rtl="1">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lgn="r" rtl="1">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lgn="r" rtl="1">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r>
              <a:rPr lang="he-IL" altLang="he-IL" sz="1800">
                <a:latin typeface="Tahoma" panose="020B0604030504040204" pitchFamily="34" charset="0"/>
                <a:cs typeface="Tahoma" panose="020B0604030504040204" pitchFamily="34" charset="0"/>
              </a:rPr>
              <a:t>אות</a:t>
            </a:r>
            <a:endParaRPr lang="en-US" altLang="he-IL" sz="1800">
              <a:latin typeface="Tahoma" panose="020B0604030504040204" pitchFamily="34" charset="0"/>
              <a:cs typeface="Tahoma" panose="020B0604030504040204" pitchFamily="34" charset="0"/>
            </a:endParaRPr>
          </a:p>
          <a:p>
            <a:pPr eaLnBrk="1" hangingPunct="1">
              <a:spcBef>
                <a:spcPct val="0"/>
              </a:spcBef>
              <a:buFontTx/>
              <a:buNone/>
            </a:pPr>
            <a:r>
              <a:rPr lang="he-IL" altLang="he-IL" sz="1800">
                <a:latin typeface="Tahoma" panose="020B0604030504040204" pitchFamily="34" charset="0"/>
                <a:cs typeface="Tahoma" panose="020B0604030504040204" pitchFamily="34" charset="0"/>
              </a:rPr>
              <a:t> </a:t>
            </a:r>
            <a:r>
              <a:rPr lang="en-US" altLang="he-IL" sz="1800">
                <a:latin typeface="Tahoma" panose="020B0604030504040204" pitchFamily="34" charset="0"/>
                <a:cs typeface="Tahoma" panose="020B0604030504040204" pitchFamily="34" charset="0"/>
              </a:rPr>
              <a:t>DC</a:t>
            </a:r>
          </a:p>
        </p:txBody>
      </p:sp>
      <p:sp>
        <p:nvSpPr>
          <p:cNvPr id="18" name="מלבן מעוגל 17"/>
          <p:cNvSpPr/>
          <p:nvPr/>
        </p:nvSpPr>
        <p:spPr>
          <a:xfrm>
            <a:off x="10551245" y="2783297"/>
            <a:ext cx="1440000" cy="806910"/>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sz="1800" dirty="0" smtClean="0">
                <a:latin typeface="Calibri" panose="020F0502020204030204" pitchFamily="34" charset="0"/>
                <a:cs typeface="Calibri" panose="020F0502020204030204" pitchFamily="34" charset="0"/>
              </a:rPr>
              <a:t>סכמת </a:t>
            </a:r>
            <a:r>
              <a:rPr lang="he-IL" sz="1800" dirty="0">
                <a:latin typeface="Calibri" panose="020F0502020204030204" pitchFamily="34" charset="0"/>
                <a:cs typeface="Calibri" panose="020F0502020204030204" pitchFamily="34" charset="0"/>
              </a:rPr>
              <a:t>מלבנים של ספק </a:t>
            </a:r>
            <a:r>
              <a:rPr lang="he-IL" sz="1800" dirty="0" err="1">
                <a:latin typeface="Calibri" panose="020F0502020204030204" pitchFamily="34" charset="0"/>
                <a:cs typeface="Calibri" panose="020F0502020204030204" pitchFamily="34" charset="0"/>
              </a:rPr>
              <a:t>כח</a:t>
            </a:r>
            <a:r>
              <a:rPr lang="he-IL" sz="1800" dirty="0">
                <a:latin typeface="Calibri" panose="020F0502020204030204" pitchFamily="34" charset="0"/>
                <a:cs typeface="Calibri" panose="020F0502020204030204" pitchFamily="34" charset="0"/>
              </a:rPr>
              <a:t> לינארי</a:t>
            </a:r>
          </a:p>
        </p:txBody>
      </p:sp>
    </p:spTree>
    <p:extLst>
      <p:ext uri="{BB962C8B-B14F-4D97-AF65-F5344CB8AC3E}">
        <p14:creationId xmlns:p14="http://schemas.microsoft.com/office/powerpoint/2010/main" val="31369472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5"/>
                                        </p:tgtEl>
                                        <p:attrNameLst>
                                          <p:attrName>style.visibility</p:attrName>
                                        </p:attrNameLst>
                                      </p:cBhvr>
                                      <p:to>
                                        <p:strVal val="visible"/>
                                      </p:to>
                                    </p:set>
                                    <p:animEffect transition="in" filter="fade">
                                      <p:cBhvr>
                                        <p:cTn id="7" dur="1000"/>
                                        <p:tgtEl>
                                          <p:spTgt spid="15"/>
                                        </p:tgtEl>
                                      </p:cBhvr>
                                    </p:animEffect>
                                    <p:anim calcmode="lin" valueType="num">
                                      <p:cBhvr>
                                        <p:cTn id="8" dur="1000" fill="hold"/>
                                        <p:tgtEl>
                                          <p:spTgt spid="15"/>
                                        </p:tgtEl>
                                        <p:attrNameLst>
                                          <p:attrName>ppt_x</p:attrName>
                                        </p:attrNameLst>
                                      </p:cBhvr>
                                      <p:tavLst>
                                        <p:tav tm="0">
                                          <p:val>
                                            <p:strVal val="#ppt_x"/>
                                          </p:val>
                                        </p:tav>
                                        <p:tav tm="100000">
                                          <p:val>
                                            <p:strVal val="#ppt_x"/>
                                          </p:val>
                                        </p:tav>
                                      </p:tavLst>
                                    </p:anim>
                                    <p:anim calcmode="lin" valueType="num">
                                      <p:cBhvr>
                                        <p:cTn id="9" dur="1000" fill="hold"/>
                                        <p:tgtEl>
                                          <p:spTgt spid="15"/>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10"/>
                                        </p:tgtEl>
                                        <p:attrNameLst>
                                          <p:attrName>style.visibility</p:attrName>
                                        </p:attrNameLst>
                                      </p:cBhvr>
                                      <p:to>
                                        <p:strVal val="visible"/>
                                      </p:to>
                                    </p:set>
                                    <p:animEffect transition="in" filter="fade">
                                      <p:cBhvr>
                                        <p:cTn id="14" dur="1000"/>
                                        <p:tgtEl>
                                          <p:spTgt spid="10"/>
                                        </p:tgtEl>
                                      </p:cBhvr>
                                    </p:animEffect>
                                    <p:anim calcmode="lin" valueType="num">
                                      <p:cBhvr>
                                        <p:cTn id="15" dur="1000" fill="hold"/>
                                        <p:tgtEl>
                                          <p:spTgt spid="10"/>
                                        </p:tgtEl>
                                        <p:attrNameLst>
                                          <p:attrName>ppt_x</p:attrName>
                                        </p:attrNameLst>
                                      </p:cBhvr>
                                      <p:tavLst>
                                        <p:tav tm="0">
                                          <p:val>
                                            <p:strVal val="#ppt_x"/>
                                          </p:val>
                                        </p:tav>
                                        <p:tav tm="100000">
                                          <p:val>
                                            <p:strVal val="#ppt_x"/>
                                          </p:val>
                                        </p:tav>
                                      </p:tavLst>
                                    </p:anim>
                                    <p:anim calcmode="lin" valueType="num">
                                      <p:cBhvr>
                                        <p:cTn id="16" dur="1000" fill="hold"/>
                                        <p:tgtEl>
                                          <p:spTgt spid="10"/>
                                        </p:tgtEl>
                                        <p:attrNameLst>
                                          <p:attrName>ppt_y</p:attrName>
                                        </p:attrNameLst>
                                      </p:cBhvr>
                                      <p:tavLst>
                                        <p:tav tm="0">
                                          <p:val>
                                            <p:strVal val="#ppt_y+.1"/>
                                          </p:val>
                                        </p:tav>
                                        <p:tav tm="100000">
                                          <p:val>
                                            <p:strVal val="#ppt_y"/>
                                          </p:val>
                                        </p:tav>
                                      </p:tavLst>
                                    </p:anim>
                                  </p:childTnLst>
                                </p:cTn>
                              </p:par>
                              <p:par>
                                <p:cTn id="17" presetID="42" presetClass="entr" presetSubtype="0" fill="hold" grpId="0" nodeType="withEffect">
                                  <p:stCondLst>
                                    <p:cond delay="0"/>
                                  </p:stCondLst>
                                  <p:childTnLst>
                                    <p:set>
                                      <p:cBhvr>
                                        <p:cTn id="18" dur="1" fill="hold">
                                          <p:stCondLst>
                                            <p:cond delay="0"/>
                                          </p:stCondLst>
                                        </p:cTn>
                                        <p:tgtEl>
                                          <p:spTgt spid="5"/>
                                        </p:tgtEl>
                                        <p:attrNameLst>
                                          <p:attrName>style.visibility</p:attrName>
                                        </p:attrNameLst>
                                      </p:cBhvr>
                                      <p:to>
                                        <p:strVal val="visible"/>
                                      </p:to>
                                    </p:set>
                                    <p:animEffect transition="in" filter="fade">
                                      <p:cBhvr>
                                        <p:cTn id="19" dur="1000"/>
                                        <p:tgtEl>
                                          <p:spTgt spid="5"/>
                                        </p:tgtEl>
                                      </p:cBhvr>
                                    </p:animEffect>
                                    <p:anim calcmode="lin" valueType="num">
                                      <p:cBhvr>
                                        <p:cTn id="20" dur="1000" fill="hold"/>
                                        <p:tgtEl>
                                          <p:spTgt spid="5"/>
                                        </p:tgtEl>
                                        <p:attrNameLst>
                                          <p:attrName>ppt_x</p:attrName>
                                        </p:attrNameLst>
                                      </p:cBhvr>
                                      <p:tavLst>
                                        <p:tav tm="0">
                                          <p:val>
                                            <p:strVal val="#ppt_x"/>
                                          </p:val>
                                        </p:tav>
                                        <p:tav tm="100000">
                                          <p:val>
                                            <p:strVal val="#ppt_x"/>
                                          </p:val>
                                        </p:tav>
                                      </p:tavLst>
                                    </p:anim>
                                    <p:anim calcmode="lin" valueType="num">
                                      <p:cBhvr>
                                        <p:cTn id="21"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42" presetClass="entr" presetSubtype="0" fill="hold" grpId="0" nodeType="clickEffect">
                                  <p:stCondLst>
                                    <p:cond delay="0"/>
                                  </p:stCondLst>
                                  <p:childTnLst>
                                    <p:set>
                                      <p:cBhvr>
                                        <p:cTn id="25" dur="1" fill="hold">
                                          <p:stCondLst>
                                            <p:cond delay="0"/>
                                          </p:stCondLst>
                                        </p:cTn>
                                        <p:tgtEl>
                                          <p:spTgt spid="11"/>
                                        </p:tgtEl>
                                        <p:attrNameLst>
                                          <p:attrName>style.visibility</p:attrName>
                                        </p:attrNameLst>
                                      </p:cBhvr>
                                      <p:to>
                                        <p:strVal val="visible"/>
                                      </p:to>
                                    </p:set>
                                    <p:animEffect transition="in" filter="fade">
                                      <p:cBhvr>
                                        <p:cTn id="26" dur="1000"/>
                                        <p:tgtEl>
                                          <p:spTgt spid="11"/>
                                        </p:tgtEl>
                                      </p:cBhvr>
                                    </p:animEffect>
                                    <p:anim calcmode="lin" valueType="num">
                                      <p:cBhvr>
                                        <p:cTn id="27" dur="1000" fill="hold"/>
                                        <p:tgtEl>
                                          <p:spTgt spid="11"/>
                                        </p:tgtEl>
                                        <p:attrNameLst>
                                          <p:attrName>ppt_x</p:attrName>
                                        </p:attrNameLst>
                                      </p:cBhvr>
                                      <p:tavLst>
                                        <p:tav tm="0">
                                          <p:val>
                                            <p:strVal val="#ppt_x"/>
                                          </p:val>
                                        </p:tav>
                                        <p:tav tm="100000">
                                          <p:val>
                                            <p:strVal val="#ppt_x"/>
                                          </p:val>
                                        </p:tav>
                                      </p:tavLst>
                                    </p:anim>
                                    <p:anim calcmode="lin" valueType="num">
                                      <p:cBhvr>
                                        <p:cTn id="28" dur="1000" fill="hold"/>
                                        <p:tgtEl>
                                          <p:spTgt spid="11"/>
                                        </p:tgtEl>
                                        <p:attrNameLst>
                                          <p:attrName>ppt_y</p:attrName>
                                        </p:attrNameLst>
                                      </p:cBhvr>
                                      <p:tavLst>
                                        <p:tav tm="0">
                                          <p:val>
                                            <p:strVal val="#ppt_y+.1"/>
                                          </p:val>
                                        </p:tav>
                                        <p:tav tm="100000">
                                          <p:val>
                                            <p:strVal val="#ppt_y"/>
                                          </p:val>
                                        </p:tav>
                                      </p:tavLst>
                                    </p:anim>
                                  </p:childTnLst>
                                </p:cTn>
                              </p:par>
                              <p:par>
                                <p:cTn id="29" presetID="42" presetClass="entr" presetSubtype="0" fill="hold" grpId="0" nodeType="withEffect">
                                  <p:stCondLst>
                                    <p:cond delay="0"/>
                                  </p:stCondLst>
                                  <p:childTnLst>
                                    <p:set>
                                      <p:cBhvr>
                                        <p:cTn id="30" dur="1" fill="hold">
                                          <p:stCondLst>
                                            <p:cond delay="0"/>
                                          </p:stCondLst>
                                        </p:cTn>
                                        <p:tgtEl>
                                          <p:spTgt spid="8"/>
                                        </p:tgtEl>
                                        <p:attrNameLst>
                                          <p:attrName>style.visibility</p:attrName>
                                        </p:attrNameLst>
                                      </p:cBhvr>
                                      <p:to>
                                        <p:strVal val="visible"/>
                                      </p:to>
                                    </p:set>
                                    <p:animEffect transition="in" filter="fade">
                                      <p:cBhvr>
                                        <p:cTn id="31" dur="1000"/>
                                        <p:tgtEl>
                                          <p:spTgt spid="8"/>
                                        </p:tgtEl>
                                      </p:cBhvr>
                                    </p:animEffect>
                                    <p:anim calcmode="lin" valueType="num">
                                      <p:cBhvr>
                                        <p:cTn id="32" dur="1000" fill="hold"/>
                                        <p:tgtEl>
                                          <p:spTgt spid="8"/>
                                        </p:tgtEl>
                                        <p:attrNameLst>
                                          <p:attrName>ppt_x</p:attrName>
                                        </p:attrNameLst>
                                      </p:cBhvr>
                                      <p:tavLst>
                                        <p:tav tm="0">
                                          <p:val>
                                            <p:strVal val="#ppt_x"/>
                                          </p:val>
                                        </p:tav>
                                        <p:tav tm="100000">
                                          <p:val>
                                            <p:strVal val="#ppt_x"/>
                                          </p:val>
                                        </p:tav>
                                      </p:tavLst>
                                    </p:anim>
                                    <p:anim calcmode="lin" valueType="num">
                                      <p:cBhvr>
                                        <p:cTn id="33" dur="1000" fill="hold"/>
                                        <p:tgtEl>
                                          <p:spTgt spid="8"/>
                                        </p:tgtEl>
                                        <p:attrNameLst>
                                          <p:attrName>ppt_y</p:attrName>
                                        </p:attrNameLst>
                                      </p:cBhvr>
                                      <p:tavLst>
                                        <p:tav tm="0">
                                          <p:val>
                                            <p:strVal val="#ppt_y+.1"/>
                                          </p:val>
                                        </p:tav>
                                        <p:tav tm="100000">
                                          <p:val>
                                            <p:strVal val="#ppt_y"/>
                                          </p:val>
                                        </p:tav>
                                      </p:tavLst>
                                    </p:anim>
                                  </p:childTnLst>
                                </p:cTn>
                              </p:par>
                            </p:childTnLst>
                          </p:cTn>
                        </p:par>
                      </p:childTnLst>
                    </p:cTn>
                  </p:par>
                  <p:par>
                    <p:cTn id="34" fill="hold">
                      <p:stCondLst>
                        <p:cond delay="indefinite"/>
                      </p:stCondLst>
                      <p:childTnLst>
                        <p:par>
                          <p:cTn id="35" fill="hold">
                            <p:stCondLst>
                              <p:cond delay="0"/>
                            </p:stCondLst>
                            <p:childTnLst>
                              <p:par>
                                <p:cTn id="36" presetID="42" presetClass="entr" presetSubtype="0" fill="hold" grpId="0" nodeType="clickEffect">
                                  <p:stCondLst>
                                    <p:cond delay="0"/>
                                  </p:stCondLst>
                                  <p:childTnLst>
                                    <p:set>
                                      <p:cBhvr>
                                        <p:cTn id="37" dur="1" fill="hold">
                                          <p:stCondLst>
                                            <p:cond delay="0"/>
                                          </p:stCondLst>
                                        </p:cTn>
                                        <p:tgtEl>
                                          <p:spTgt spid="12"/>
                                        </p:tgtEl>
                                        <p:attrNameLst>
                                          <p:attrName>style.visibility</p:attrName>
                                        </p:attrNameLst>
                                      </p:cBhvr>
                                      <p:to>
                                        <p:strVal val="visible"/>
                                      </p:to>
                                    </p:set>
                                    <p:animEffect transition="in" filter="fade">
                                      <p:cBhvr>
                                        <p:cTn id="38" dur="1000"/>
                                        <p:tgtEl>
                                          <p:spTgt spid="12"/>
                                        </p:tgtEl>
                                      </p:cBhvr>
                                    </p:animEffect>
                                    <p:anim calcmode="lin" valueType="num">
                                      <p:cBhvr>
                                        <p:cTn id="39" dur="1000" fill="hold"/>
                                        <p:tgtEl>
                                          <p:spTgt spid="12"/>
                                        </p:tgtEl>
                                        <p:attrNameLst>
                                          <p:attrName>ppt_x</p:attrName>
                                        </p:attrNameLst>
                                      </p:cBhvr>
                                      <p:tavLst>
                                        <p:tav tm="0">
                                          <p:val>
                                            <p:strVal val="#ppt_x"/>
                                          </p:val>
                                        </p:tav>
                                        <p:tav tm="100000">
                                          <p:val>
                                            <p:strVal val="#ppt_x"/>
                                          </p:val>
                                        </p:tav>
                                      </p:tavLst>
                                    </p:anim>
                                    <p:anim calcmode="lin" valueType="num">
                                      <p:cBhvr>
                                        <p:cTn id="40" dur="1000" fill="hold"/>
                                        <p:tgtEl>
                                          <p:spTgt spid="12"/>
                                        </p:tgtEl>
                                        <p:attrNameLst>
                                          <p:attrName>ppt_y</p:attrName>
                                        </p:attrNameLst>
                                      </p:cBhvr>
                                      <p:tavLst>
                                        <p:tav tm="0">
                                          <p:val>
                                            <p:strVal val="#ppt_y+.1"/>
                                          </p:val>
                                        </p:tav>
                                        <p:tav tm="100000">
                                          <p:val>
                                            <p:strVal val="#ppt_y"/>
                                          </p:val>
                                        </p:tav>
                                      </p:tavLst>
                                    </p:anim>
                                  </p:childTnLst>
                                </p:cTn>
                              </p:par>
                              <p:par>
                                <p:cTn id="41" presetID="42" presetClass="entr" presetSubtype="0" fill="hold" grpId="0" nodeType="withEffect">
                                  <p:stCondLst>
                                    <p:cond delay="0"/>
                                  </p:stCondLst>
                                  <p:childTnLst>
                                    <p:set>
                                      <p:cBhvr>
                                        <p:cTn id="42" dur="1" fill="hold">
                                          <p:stCondLst>
                                            <p:cond delay="0"/>
                                          </p:stCondLst>
                                        </p:cTn>
                                        <p:tgtEl>
                                          <p:spTgt spid="7"/>
                                        </p:tgtEl>
                                        <p:attrNameLst>
                                          <p:attrName>style.visibility</p:attrName>
                                        </p:attrNameLst>
                                      </p:cBhvr>
                                      <p:to>
                                        <p:strVal val="visible"/>
                                      </p:to>
                                    </p:set>
                                    <p:animEffect transition="in" filter="fade">
                                      <p:cBhvr>
                                        <p:cTn id="43" dur="1000"/>
                                        <p:tgtEl>
                                          <p:spTgt spid="7"/>
                                        </p:tgtEl>
                                      </p:cBhvr>
                                    </p:animEffect>
                                    <p:anim calcmode="lin" valueType="num">
                                      <p:cBhvr>
                                        <p:cTn id="44" dur="1000" fill="hold"/>
                                        <p:tgtEl>
                                          <p:spTgt spid="7"/>
                                        </p:tgtEl>
                                        <p:attrNameLst>
                                          <p:attrName>ppt_x</p:attrName>
                                        </p:attrNameLst>
                                      </p:cBhvr>
                                      <p:tavLst>
                                        <p:tav tm="0">
                                          <p:val>
                                            <p:strVal val="#ppt_x"/>
                                          </p:val>
                                        </p:tav>
                                        <p:tav tm="100000">
                                          <p:val>
                                            <p:strVal val="#ppt_x"/>
                                          </p:val>
                                        </p:tav>
                                      </p:tavLst>
                                    </p:anim>
                                    <p:anim calcmode="lin" valueType="num">
                                      <p:cBhvr>
                                        <p:cTn id="45" dur="1000" fill="hold"/>
                                        <p:tgtEl>
                                          <p:spTgt spid="7"/>
                                        </p:tgtEl>
                                        <p:attrNameLst>
                                          <p:attrName>ppt_y</p:attrName>
                                        </p:attrNameLst>
                                      </p:cBhvr>
                                      <p:tavLst>
                                        <p:tav tm="0">
                                          <p:val>
                                            <p:strVal val="#ppt_y+.1"/>
                                          </p:val>
                                        </p:tav>
                                        <p:tav tm="100000">
                                          <p:val>
                                            <p:strVal val="#ppt_y"/>
                                          </p:val>
                                        </p:tav>
                                      </p:tavLst>
                                    </p:anim>
                                  </p:childTnLst>
                                </p:cTn>
                              </p:par>
                            </p:childTnLst>
                          </p:cTn>
                        </p:par>
                      </p:childTnLst>
                    </p:cTn>
                  </p:par>
                  <p:par>
                    <p:cTn id="46" fill="hold">
                      <p:stCondLst>
                        <p:cond delay="indefinite"/>
                      </p:stCondLst>
                      <p:childTnLst>
                        <p:par>
                          <p:cTn id="47" fill="hold">
                            <p:stCondLst>
                              <p:cond delay="0"/>
                            </p:stCondLst>
                            <p:childTnLst>
                              <p:par>
                                <p:cTn id="48" presetID="42" presetClass="entr" presetSubtype="0" fill="hold" grpId="0" nodeType="clickEffect">
                                  <p:stCondLst>
                                    <p:cond delay="0"/>
                                  </p:stCondLst>
                                  <p:childTnLst>
                                    <p:set>
                                      <p:cBhvr>
                                        <p:cTn id="49" dur="1" fill="hold">
                                          <p:stCondLst>
                                            <p:cond delay="0"/>
                                          </p:stCondLst>
                                        </p:cTn>
                                        <p:tgtEl>
                                          <p:spTgt spid="13"/>
                                        </p:tgtEl>
                                        <p:attrNameLst>
                                          <p:attrName>style.visibility</p:attrName>
                                        </p:attrNameLst>
                                      </p:cBhvr>
                                      <p:to>
                                        <p:strVal val="visible"/>
                                      </p:to>
                                    </p:set>
                                    <p:animEffect transition="in" filter="fade">
                                      <p:cBhvr>
                                        <p:cTn id="50" dur="1000"/>
                                        <p:tgtEl>
                                          <p:spTgt spid="13"/>
                                        </p:tgtEl>
                                      </p:cBhvr>
                                    </p:animEffect>
                                    <p:anim calcmode="lin" valueType="num">
                                      <p:cBhvr>
                                        <p:cTn id="51" dur="1000" fill="hold"/>
                                        <p:tgtEl>
                                          <p:spTgt spid="13"/>
                                        </p:tgtEl>
                                        <p:attrNameLst>
                                          <p:attrName>ppt_x</p:attrName>
                                        </p:attrNameLst>
                                      </p:cBhvr>
                                      <p:tavLst>
                                        <p:tav tm="0">
                                          <p:val>
                                            <p:strVal val="#ppt_x"/>
                                          </p:val>
                                        </p:tav>
                                        <p:tav tm="100000">
                                          <p:val>
                                            <p:strVal val="#ppt_x"/>
                                          </p:val>
                                        </p:tav>
                                      </p:tavLst>
                                    </p:anim>
                                    <p:anim calcmode="lin" valueType="num">
                                      <p:cBhvr>
                                        <p:cTn id="52" dur="1000" fill="hold"/>
                                        <p:tgtEl>
                                          <p:spTgt spid="13"/>
                                        </p:tgtEl>
                                        <p:attrNameLst>
                                          <p:attrName>ppt_y</p:attrName>
                                        </p:attrNameLst>
                                      </p:cBhvr>
                                      <p:tavLst>
                                        <p:tav tm="0">
                                          <p:val>
                                            <p:strVal val="#ppt_y+.1"/>
                                          </p:val>
                                        </p:tav>
                                        <p:tav tm="100000">
                                          <p:val>
                                            <p:strVal val="#ppt_y"/>
                                          </p:val>
                                        </p:tav>
                                      </p:tavLst>
                                    </p:anim>
                                  </p:childTnLst>
                                </p:cTn>
                              </p:par>
                              <p:par>
                                <p:cTn id="53" presetID="42" presetClass="entr" presetSubtype="0" fill="hold" grpId="0" nodeType="withEffect">
                                  <p:stCondLst>
                                    <p:cond delay="0"/>
                                  </p:stCondLst>
                                  <p:childTnLst>
                                    <p:set>
                                      <p:cBhvr>
                                        <p:cTn id="54" dur="1" fill="hold">
                                          <p:stCondLst>
                                            <p:cond delay="0"/>
                                          </p:stCondLst>
                                        </p:cTn>
                                        <p:tgtEl>
                                          <p:spTgt spid="6"/>
                                        </p:tgtEl>
                                        <p:attrNameLst>
                                          <p:attrName>style.visibility</p:attrName>
                                        </p:attrNameLst>
                                      </p:cBhvr>
                                      <p:to>
                                        <p:strVal val="visible"/>
                                      </p:to>
                                    </p:set>
                                    <p:animEffect transition="in" filter="fade">
                                      <p:cBhvr>
                                        <p:cTn id="55" dur="1000"/>
                                        <p:tgtEl>
                                          <p:spTgt spid="6"/>
                                        </p:tgtEl>
                                      </p:cBhvr>
                                    </p:animEffect>
                                    <p:anim calcmode="lin" valueType="num">
                                      <p:cBhvr>
                                        <p:cTn id="56" dur="1000" fill="hold"/>
                                        <p:tgtEl>
                                          <p:spTgt spid="6"/>
                                        </p:tgtEl>
                                        <p:attrNameLst>
                                          <p:attrName>ppt_x</p:attrName>
                                        </p:attrNameLst>
                                      </p:cBhvr>
                                      <p:tavLst>
                                        <p:tav tm="0">
                                          <p:val>
                                            <p:strVal val="#ppt_x"/>
                                          </p:val>
                                        </p:tav>
                                        <p:tav tm="100000">
                                          <p:val>
                                            <p:strVal val="#ppt_x"/>
                                          </p:val>
                                        </p:tav>
                                      </p:tavLst>
                                    </p:anim>
                                    <p:anim calcmode="lin" valueType="num">
                                      <p:cBhvr>
                                        <p:cTn id="57" dur="1000" fill="hold"/>
                                        <p:tgtEl>
                                          <p:spTgt spid="6"/>
                                        </p:tgtEl>
                                        <p:attrNameLst>
                                          <p:attrName>ppt_y</p:attrName>
                                        </p:attrNameLst>
                                      </p:cBhvr>
                                      <p:tavLst>
                                        <p:tav tm="0">
                                          <p:val>
                                            <p:strVal val="#ppt_y+.1"/>
                                          </p:val>
                                        </p:tav>
                                        <p:tav tm="100000">
                                          <p:val>
                                            <p:strVal val="#ppt_y"/>
                                          </p:val>
                                        </p:tav>
                                      </p:tavLst>
                                    </p:anim>
                                  </p:childTnLst>
                                </p:cTn>
                              </p:par>
                            </p:childTnLst>
                          </p:cTn>
                        </p:par>
                      </p:childTnLst>
                    </p:cTn>
                  </p:par>
                  <p:par>
                    <p:cTn id="58" fill="hold">
                      <p:stCondLst>
                        <p:cond delay="indefinite"/>
                      </p:stCondLst>
                      <p:childTnLst>
                        <p:par>
                          <p:cTn id="59" fill="hold">
                            <p:stCondLst>
                              <p:cond delay="0"/>
                            </p:stCondLst>
                            <p:childTnLst>
                              <p:par>
                                <p:cTn id="60" presetID="42" presetClass="entr" presetSubtype="0" fill="hold" grpId="0" nodeType="clickEffect">
                                  <p:stCondLst>
                                    <p:cond delay="0"/>
                                  </p:stCondLst>
                                  <p:childTnLst>
                                    <p:set>
                                      <p:cBhvr>
                                        <p:cTn id="61" dur="1" fill="hold">
                                          <p:stCondLst>
                                            <p:cond delay="0"/>
                                          </p:stCondLst>
                                        </p:cTn>
                                        <p:tgtEl>
                                          <p:spTgt spid="14"/>
                                        </p:tgtEl>
                                        <p:attrNameLst>
                                          <p:attrName>style.visibility</p:attrName>
                                        </p:attrNameLst>
                                      </p:cBhvr>
                                      <p:to>
                                        <p:strVal val="visible"/>
                                      </p:to>
                                    </p:set>
                                    <p:animEffect transition="in" filter="fade">
                                      <p:cBhvr>
                                        <p:cTn id="62" dur="1000"/>
                                        <p:tgtEl>
                                          <p:spTgt spid="14"/>
                                        </p:tgtEl>
                                      </p:cBhvr>
                                    </p:animEffect>
                                    <p:anim calcmode="lin" valueType="num">
                                      <p:cBhvr>
                                        <p:cTn id="63" dur="1000" fill="hold"/>
                                        <p:tgtEl>
                                          <p:spTgt spid="14"/>
                                        </p:tgtEl>
                                        <p:attrNameLst>
                                          <p:attrName>ppt_x</p:attrName>
                                        </p:attrNameLst>
                                      </p:cBhvr>
                                      <p:tavLst>
                                        <p:tav tm="0">
                                          <p:val>
                                            <p:strVal val="#ppt_x"/>
                                          </p:val>
                                        </p:tav>
                                        <p:tav tm="100000">
                                          <p:val>
                                            <p:strVal val="#ppt_x"/>
                                          </p:val>
                                        </p:tav>
                                      </p:tavLst>
                                    </p:anim>
                                    <p:anim calcmode="lin" valueType="num">
                                      <p:cBhvr>
                                        <p:cTn id="64" dur="1000" fill="hold"/>
                                        <p:tgtEl>
                                          <p:spTgt spid="14"/>
                                        </p:tgtEl>
                                        <p:attrNameLst>
                                          <p:attrName>ppt_y</p:attrName>
                                        </p:attrNameLst>
                                      </p:cBhvr>
                                      <p:tavLst>
                                        <p:tav tm="0">
                                          <p:val>
                                            <p:strVal val="#ppt_y+.1"/>
                                          </p:val>
                                        </p:tav>
                                        <p:tav tm="100000">
                                          <p:val>
                                            <p:strVal val="#ppt_y"/>
                                          </p:val>
                                        </p:tav>
                                      </p:tavLst>
                                    </p:anim>
                                  </p:childTnLst>
                                </p:cTn>
                              </p:par>
                              <p:par>
                                <p:cTn id="65" presetID="42" presetClass="entr" presetSubtype="0" fill="hold" grpId="0" nodeType="withEffect">
                                  <p:stCondLst>
                                    <p:cond delay="0"/>
                                  </p:stCondLst>
                                  <p:childTnLst>
                                    <p:set>
                                      <p:cBhvr>
                                        <p:cTn id="66" dur="1" fill="hold">
                                          <p:stCondLst>
                                            <p:cond delay="0"/>
                                          </p:stCondLst>
                                        </p:cTn>
                                        <p:tgtEl>
                                          <p:spTgt spid="16"/>
                                        </p:tgtEl>
                                        <p:attrNameLst>
                                          <p:attrName>style.visibility</p:attrName>
                                        </p:attrNameLst>
                                      </p:cBhvr>
                                      <p:to>
                                        <p:strVal val="visible"/>
                                      </p:to>
                                    </p:set>
                                    <p:animEffect transition="in" filter="fade">
                                      <p:cBhvr>
                                        <p:cTn id="67" dur="1000"/>
                                        <p:tgtEl>
                                          <p:spTgt spid="16"/>
                                        </p:tgtEl>
                                      </p:cBhvr>
                                    </p:animEffect>
                                    <p:anim calcmode="lin" valueType="num">
                                      <p:cBhvr>
                                        <p:cTn id="68" dur="1000" fill="hold"/>
                                        <p:tgtEl>
                                          <p:spTgt spid="16"/>
                                        </p:tgtEl>
                                        <p:attrNameLst>
                                          <p:attrName>ppt_x</p:attrName>
                                        </p:attrNameLst>
                                      </p:cBhvr>
                                      <p:tavLst>
                                        <p:tav tm="0">
                                          <p:val>
                                            <p:strVal val="#ppt_x"/>
                                          </p:val>
                                        </p:tav>
                                        <p:tav tm="100000">
                                          <p:val>
                                            <p:strVal val="#ppt_x"/>
                                          </p:val>
                                        </p:tav>
                                      </p:tavLst>
                                    </p:anim>
                                    <p:anim calcmode="lin" valueType="num">
                                      <p:cBhvr>
                                        <p:cTn id="69" dur="1000" fill="hold"/>
                                        <p:tgtEl>
                                          <p:spTgt spid="1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P spid="7" grpId="0" animBg="1"/>
      <p:bldP spid="8" grpId="0" animBg="1"/>
      <p:bldP spid="10" grpId="0" animBg="1"/>
      <p:bldP spid="11" grpId="0" animBg="1"/>
      <p:bldP spid="12" grpId="0" animBg="1"/>
      <p:bldP spid="13" grpId="0" animBg="1"/>
      <p:bldP spid="14" grpId="0" animBg="1"/>
      <p:bldP spid="15" grpId="0"/>
      <p:bldP spid="16"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TextBox 16"/>
          <p:cNvSpPr txBox="1"/>
          <p:nvPr/>
        </p:nvSpPr>
        <p:spPr>
          <a:xfrm>
            <a:off x="4124584" y="277378"/>
            <a:ext cx="6306065" cy="707886"/>
          </a:xfrm>
          <a:prstGeom prst="rect">
            <a:avLst/>
          </a:prstGeom>
          <a:noFill/>
        </p:spPr>
        <p:txBody>
          <a:bodyPr wrap="square" rtlCol="1">
            <a:spAutoFit/>
          </a:bodyPr>
          <a:lstStyle/>
          <a:p>
            <a:r>
              <a:rPr lang="he-IL" sz="4000" b="1" dirty="0" smtClean="0">
                <a:latin typeface="Calibri" panose="020F0502020204030204" pitchFamily="34" charset="0"/>
                <a:cs typeface="Calibri" panose="020F0502020204030204" pitchFamily="34" charset="0"/>
              </a:rPr>
              <a:t>סיכום ביניים</a:t>
            </a:r>
            <a:endParaRPr lang="he-IL" sz="4000" b="1" dirty="0">
              <a:latin typeface="Calibri" panose="020F0502020204030204" pitchFamily="34" charset="0"/>
              <a:cs typeface="Calibri" panose="020F0502020204030204" pitchFamily="34" charset="0"/>
            </a:endParaRPr>
          </a:p>
        </p:txBody>
      </p:sp>
      <p:sp>
        <p:nvSpPr>
          <p:cNvPr id="10" name="Text Box 4"/>
          <p:cNvSpPr txBox="1">
            <a:spLocks noChangeArrowheads="1"/>
          </p:cNvSpPr>
          <p:nvPr/>
        </p:nvSpPr>
        <p:spPr bwMode="auto">
          <a:xfrm>
            <a:off x="1785366" y="1428581"/>
            <a:ext cx="8366125"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spcBef>
                <a:spcPct val="50000"/>
              </a:spcBef>
            </a:pPr>
            <a:r>
              <a:rPr lang="he-IL" altLang="he-IL" sz="2800" dirty="0">
                <a:latin typeface="Calibri" panose="020F0502020204030204" pitchFamily="34" charset="0"/>
                <a:cs typeface="Calibri" panose="020F0502020204030204" pitchFamily="34" charset="0"/>
              </a:rPr>
              <a:t>עד כה למדנו את הגדרת הספק, תפקידיו וסוגי ספקים.</a:t>
            </a:r>
          </a:p>
        </p:txBody>
      </p:sp>
      <p:sp>
        <p:nvSpPr>
          <p:cNvPr id="11" name="מלבן 10"/>
          <p:cNvSpPr/>
          <p:nvPr/>
        </p:nvSpPr>
        <p:spPr>
          <a:xfrm>
            <a:off x="7326171" y="2115373"/>
            <a:ext cx="2754280" cy="461665"/>
          </a:xfrm>
          <a:prstGeom prst="rect">
            <a:avLst/>
          </a:prstGeom>
        </p:spPr>
        <p:txBody>
          <a:bodyPr wrap="none">
            <a:spAutoFit/>
          </a:bodyPr>
          <a:lstStyle/>
          <a:p>
            <a:pPr>
              <a:defRPr/>
            </a:pPr>
            <a:r>
              <a:rPr lang="he-IL" sz="2400" dirty="0">
                <a:solidFill>
                  <a:srgbClr val="0070C0"/>
                </a:solidFill>
                <a:latin typeface="Calibri" panose="020F0502020204030204" pitchFamily="34" charset="0"/>
                <a:cs typeface="Calibri" panose="020F0502020204030204" pitchFamily="34" charset="0"/>
              </a:rPr>
              <a:t>מהי הגדרת ספק הכוח?</a:t>
            </a:r>
          </a:p>
        </p:txBody>
      </p:sp>
      <p:sp>
        <p:nvSpPr>
          <p:cNvPr id="12" name="מלבן 11"/>
          <p:cNvSpPr/>
          <p:nvPr/>
        </p:nvSpPr>
        <p:spPr>
          <a:xfrm>
            <a:off x="5904307" y="2936907"/>
            <a:ext cx="4176144" cy="461665"/>
          </a:xfrm>
          <a:prstGeom prst="rect">
            <a:avLst/>
          </a:prstGeom>
        </p:spPr>
        <p:txBody>
          <a:bodyPr wrap="none">
            <a:spAutoFit/>
          </a:bodyPr>
          <a:lstStyle/>
          <a:p>
            <a:pPr>
              <a:defRPr/>
            </a:pPr>
            <a:r>
              <a:rPr lang="he-IL" sz="2400" dirty="0">
                <a:solidFill>
                  <a:srgbClr val="0070C0"/>
                </a:solidFill>
                <a:latin typeface="Calibri" panose="020F0502020204030204" pitchFamily="34" charset="0"/>
                <a:cs typeface="Calibri" panose="020F0502020204030204" pitchFamily="34" charset="0"/>
              </a:rPr>
              <a:t>ציין את </a:t>
            </a:r>
            <a:r>
              <a:rPr lang="he-IL" sz="2400" dirty="0" smtClean="0">
                <a:solidFill>
                  <a:srgbClr val="0070C0"/>
                </a:solidFill>
                <a:latin typeface="Calibri" panose="020F0502020204030204" pitchFamily="34" charset="0"/>
                <a:cs typeface="Calibri" panose="020F0502020204030204" pitchFamily="34" charset="0"/>
              </a:rPr>
              <a:t>3 </a:t>
            </a:r>
            <a:r>
              <a:rPr lang="he-IL" sz="2400" dirty="0">
                <a:solidFill>
                  <a:srgbClr val="0070C0"/>
                </a:solidFill>
                <a:latin typeface="Calibri" panose="020F0502020204030204" pitchFamily="34" charset="0"/>
                <a:cs typeface="Calibri" panose="020F0502020204030204" pitchFamily="34" charset="0"/>
              </a:rPr>
              <a:t>התפקידים של ספק הכוח?</a:t>
            </a:r>
          </a:p>
        </p:txBody>
      </p:sp>
      <p:sp>
        <p:nvSpPr>
          <p:cNvPr id="14" name="מלבן 13"/>
          <p:cNvSpPr/>
          <p:nvPr/>
        </p:nvSpPr>
        <p:spPr>
          <a:xfrm>
            <a:off x="3984451" y="4812715"/>
            <a:ext cx="6096000" cy="954107"/>
          </a:xfrm>
          <a:prstGeom prst="rect">
            <a:avLst/>
          </a:prstGeom>
        </p:spPr>
        <p:txBody>
          <a:bodyPr>
            <a:spAutoFit/>
          </a:bodyPr>
          <a:lstStyle/>
          <a:p>
            <a:pPr>
              <a:spcBef>
                <a:spcPct val="50000"/>
              </a:spcBef>
            </a:pPr>
            <a:r>
              <a:rPr lang="he-IL" altLang="he-IL" sz="2800" dirty="0">
                <a:latin typeface="Calibri" panose="020F0502020204030204" pitchFamily="34" charset="0"/>
                <a:cs typeface="Calibri" panose="020F0502020204030204" pitchFamily="34" charset="0"/>
              </a:rPr>
              <a:t>בהמשך השיעור נלמד על מבנה הספק ומהלך המתחים.</a:t>
            </a:r>
          </a:p>
        </p:txBody>
      </p:sp>
      <p:sp>
        <p:nvSpPr>
          <p:cNvPr id="13" name="Text Box 4"/>
          <p:cNvSpPr txBox="1">
            <a:spLocks noChangeArrowheads="1"/>
          </p:cNvSpPr>
          <p:nvPr/>
        </p:nvSpPr>
        <p:spPr bwMode="auto">
          <a:xfrm>
            <a:off x="1721244" y="2550785"/>
            <a:ext cx="8366125"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spcBef>
                <a:spcPct val="50000"/>
              </a:spcBef>
            </a:pPr>
            <a:r>
              <a:rPr lang="he-IL" altLang="he-IL" dirty="0">
                <a:latin typeface="Calibri" panose="020F0502020204030204" pitchFamily="34" charset="0"/>
                <a:cs typeface="Calibri" panose="020F0502020204030204" pitchFamily="34" charset="0"/>
              </a:rPr>
              <a:t>יחידה אלקטרונית שתפקידה לספק מתח וזרם.</a:t>
            </a:r>
          </a:p>
        </p:txBody>
      </p:sp>
      <p:sp>
        <p:nvSpPr>
          <p:cNvPr id="16" name="Text Box 4"/>
          <p:cNvSpPr txBox="1">
            <a:spLocks noChangeArrowheads="1"/>
          </p:cNvSpPr>
          <p:nvPr/>
        </p:nvSpPr>
        <p:spPr bwMode="auto">
          <a:xfrm>
            <a:off x="1721243" y="3475067"/>
            <a:ext cx="8366125"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spcBef>
                <a:spcPct val="50000"/>
              </a:spcBef>
            </a:pPr>
            <a:r>
              <a:rPr lang="he-IL" altLang="he-IL" dirty="0" smtClean="0">
                <a:latin typeface="Calibri" panose="020F0502020204030204" pitchFamily="34" charset="0"/>
                <a:cs typeface="Calibri" panose="020F0502020204030204" pitchFamily="34" charset="0"/>
              </a:rPr>
              <a:t>ממיר מאות </a:t>
            </a:r>
            <a:r>
              <a:rPr lang="en-US" altLang="he-IL" dirty="0" smtClean="0">
                <a:latin typeface="Calibri" panose="020F0502020204030204" pitchFamily="34" charset="0"/>
                <a:cs typeface="Calibri" panose="020F0502020204030204" pitchFamily="34" charset="0"/>
              </a:rPr>
              <a:t>AC</a:t>
            </a:r>
            <a:r>
              <a:rPr lang="he-IL" altLang="he-IL" dirty="0" smtClean="0">
                <a:latin typeface="Calibri" panose="020F0502020204030204" pitchFamily="34" charset="0"/>
                <a:cs typeface="Calibri" panose="020F0502020204030204" pitchFamily="34" charset="0"/>
              </a:rPr>
              <a:t> לאות </a:t>
            </a:r>
            <a:r>
              <a:rPr lang="en-US" altLang="he-IL" dirty="0" smtClean="0">
                <a:latin typeface="Calibri" panose="020F0502020204030204" pitchFamily="34" charset="0"/>
                <a:cs typeface="Calibri" panose="020F0502020204030204" pitchFamily="34" charset="0"/>
              </a:rPr>
              <a:t>DC</a:t>
            </a:r>
            <a:r>
              <a:rPr lang="he-IL" altLang="he-IL" dirty="0">
                <a:latin typeface="Calibri" panose="020F0502020204030204" pitchFamily="34" charset="0"/>
                <a:cs typeface="Calibri" panose="020F0502020204030204" pitchFamily="34" charset="0"/>
              </a:rPr>
              <a:t> </a:t>
            </a:r>
            <a:r>
              <a:rPr lang="he-IL" altLang="he-IL" dirty="0" smtClean="0">
                <a:latin typeface="Calibri" panose="020F0502020204030204" pitchFamily="34" charset="0"/>
                <a:cs typeface="Calibri" panose="020F0502020204030204" pitchFamily="34" charset="0"/>
              </a:rPr>
              <a:t>, מספק מתח, מגביל זרם</a:t>
            </a:r>
            <a:endParaRPr lang="he-IL" altLang="he-IL"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3691939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42" presetClass="entr" presetSubtype="0" fill="hold" grpId="0" nodeType="clickEffect">
                                  <p:stCondLst>
                                    <p:cond delay="0"/>
                                  </p:stCondLst>
                                  <p:childTnLst>
                                    <p:set>
                                      <p:cBhvr>
                                        <p:cTn id="10" dur="1" fill="hold">
                                          <p:stCondLst>
                                            <p:cond delay="0"/>
                                          </p:stCondLst>
                                        </p:cTn>
                                        <p:tgtEl>
                                          <p:spTgt spid="11"/>
                                        </p:tgtEl>
                                        <p:attrNameLst>
                                          <p:attrName>style.visibility</p:attrName>
                                        </p:attrNameLst>
                                      </p:cBhvr>
                                      <p:to>
                                        <p:strVal val="visible"/>
                                      </p:to>
                                    </p:set>
                                    <p:animEffect transition="in" filter="fade">
                                      <p:cBhvr>
                                        <p:cTn id="11" dur="1000"/>
                                        <p:tgtEl>
                                          <p:spTgt spid="11"/>
                                        </p:tgtEl>
                                      </p:cBhvr>
                                    </p:animEffect>
                                    <p:anim calcmode="lin" valueType="num">
                                      <p:cBhvr>
                                        <p:cTn id="12" dur="1000" fill="hold"/>
                                        <p:tgtEl>
                                          <p:spTgt spid="11"/>
                                        </p:tgtEl>
                                        <p:attrNameLst>
                                          <p:attrName>ppt_x</p:attrName>
                                        </p:attrNameLst>
                                      </p:cBhvr>
                                      <p:tavLst>
                                        <p:tav tm="0">
                                          <p:val>
                                            <p:strVal val="#ppt_x"/>
                                          </p:val>
                                        </p:tav>
                                        <p:tav tm="100000">
                                          <p:val>
                                            <p:strVal val="#ppt_x"/>
                                          </p:val>
                                        </p:tav>
                                      </p:tavLst>
                                    </p:anim>
                                    <p:anim calcmode="lin" valueType="num">
                                      <p:cBhvr>
                                        <p:cTn id="13" dur="1000" fill="hold"/>
                                        <p:tgtEl>
                                          <p:spTgt spid="11"/>
                                        </p:tgtEl>
                                        <p:attrNameLst>
                                          <p:attrName>ppt_y</p:attrName>
                                        </p:attrNameLst>
                                      </p:cBhvr>
                                      <p:tavLst>
                                        <p:tav tm="0">
                                          <p:val>
                                            <p:strVal val="#ppt_y+.1"/>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42" presetClass="entr" presetSubtype="0" fill="hold" grpId="0" nodeType="clickEffect">
                                  <p:stCondLst>
                                    <p:cond delay="0"/>
                                  </p:stCondLst>
                                  <p:childTnLst>
                                    <p:set>
                                      <p:cBhvr>
                                        <p:cTn id="17" dur="1" fill="hold">
                                          <p:stCondLst>
                                            <p:cond delay="0"/>
                                          </p:stCondLst>
                                        </p:cTn>
                                        <p:tgtEl>
                                          <p:spTgt spid="13"/>
                                        </p:tgtEl>
                                        <p:attrNameLst>
                                          <p:attrName>style.visibility</p:attrName>
                                        </p:attrNameLst>
                                      </p:cBhvr>
                                      <p:to>
                                        <p:strVal val="visible"/>
                                      </p:to>
                                    </p:set>
                                    <p:animEffect transition="in" filter="fade">
                                      <p:cBhvr>
                                        <p:cTn id="18" dur="1000"/>
                                        <p:tgtEl>
                                          <p:spTgt spid="13"/>
                                        </p:tgtEl>
                                      </p:cBhvr>
                                    </p:animEffect>
                                    <p:anim calcmode="lin" valueType="num">
                                      <p:cBhvr>
                                        <p:cTn id="19" dur="1000" fill="hold"/>
                                        <p:tgtEl>
                                          <p:spTgt spid="13"/>
                                        </p:tgtEl>
                                        <p:attrNameLst>
                                          <p:attrName>ppt_x</p:attrName>
                                        </p:attrNameLst>
                                      </p:cBhvr>
                                      <p:tavLst>
                                        <p:tav tm="0">
                                          <p:val>
                                            <p:strVal val="#ppt_x"/>
                                          </p:val>
                                        </p:tav>
                                        <p:tav tm="100000">
                                          <p:val>
                                            <p:strVal val="#ppt_x"/>
                                          </p:val>
                                        </p:tav>
                                      </p:tavLst>
                                    </p:anim>
                                    <p:anim calcmode="lin" valueType="num">
                                      <p:cBhvr>
                                        <p:cTn id="20" dur="1000" fill="hold"/>
                                        <p:tgtEl>
                                          <p:spTgt spid="13"/>
                                        </p:tgtEl>
                                        <p:attrNameLst>
                                          <p:attrName>ppt_y</p:attrName>
                                        </p:attrNameLst>
                                      </p:cBhvr>
                                      <p:tavLst>
                                        <p:tav tm="0">
                                          <p:val>
                                            <p:strVal val="#ppt_y+.1"/>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42" presetClass="entr" presetSubtype="0" fill="hold" grpId="0" nodeType="clickEffect">
                                  <p:stCondLst>
                                    <p:cond delay="0"/>
                                  </p:stCondLst>
                                  <p:childTnLst>
                                    <p:set>
                                      <p:cBhvr>
                                        <p:cTn id="24" dur="1" fill="hold">
                                          <p:stCondLst>
                                            <p:cond delay="0"/>
                                          </p:stCondLst>
                                        </p:cTn>
                                        <p:tgtEl>
                                          <p:spTgt spid="12"/>
                                        </p:tgtEl>
                                        <p:attrNameLst>
                                          <p:attrName>style.visibility</p:attrName>
                                        </p:attrNameLst>
                                      </p:cBhvr>
                                      <p:to>
                                        <p:strVal val="visible"/>
                                      </p:to>
                                    </p:set>
                                    <p:animEffect transition="in" filter="fade">
                                      <p:cBhvr>
                                        <p:cTn id="25" dur="1000"/>
                                        <p:tgtEl>
                                          <p:spTgt spid="12"/>
                                        </p:tgtEl>
                                      </p:cBhvr>
                                    </p:animEffect>
                                    <p:anim calcmode="lin" valueType="num">
                                      <p:cBhvr>
                                        <p:cTn id="26" dur="1000" fill="hold"/>
                                        <p:tgtEl>
                                          <p:spTgt spid="12"/>
                                        </p:tgtEl>
                                        <p:attrNameLst>
                                          <p:attrName>ppt_x</p:attrName>
                                        </p:attrNameLst>
                                      </p:cBhvr>
                                      <p:tavLst>
                                        <p:tav tm="0">
                                          <p:val>
                                            <p:strVal val="#ppt_x"/>
                                          </p:val>
                                        </p:tav>
                                        <p:tav tm="100000">
                                          <p:val>
                                            <p:strVal val="#ppt_x"/>
                                          </p:val>
                                        </p:tav>
                                      </p:tavLst>
                                    </p:anim>
                                    <p:anim calcmode="lin" valueType="num">
                                      <p:cBhvr>
                                        <p:cTn id="27" dur="1000" fill="hold"/>
                                        <p:tgtEl>
                                          <p:spTgt spid="12"/>
                                        </p:tgtEl>
                                        <p:attrNameLst>
                                          <p:attrName>ppt_y</p:attrName>
                                        </p:attrNameLst>
                                      </p:cBhvr>
                                      <p:tavLst>
                                        <p:tav tm="0">
                                          <p:val>
                                            <p:strVal val="#ppt_y+.1"/>
                                          </p:val>
                                        </p:tav>
                                        <p:tav tm="100000">
                                          <p:val>
                                            <p:strVal val="#ppt_y"/>
                                          </p:val>
                                        </p:tav>
                                      </p:tavLst>
                                    </p:anim>
                                  </p:childTnLst>
                                </p:cTn>
                              </p:par>
                            </p:childTnLst>
                          </p:cTn>
                        </p:par>
                      </p:childTnLst>
                    </p:cTn>
                  </p:par>
                  <p:par>
                    <p:cTn id="28" fill="hold">
                      <p:stCondLst>
                        <p:cond delay="indefinite"/>
                      </p:stCondLst>
                      <p:childTnLst>
                        <p:par>
                          <p:cTn id="29" fill="hold">
                            <p:stCondLst>
                              <p:cond delay="0"/>
                            </p:stCondLst>
                            <p:childTnLst>
                              <p:par>
                                <p:cTn id="30" presetID="42" presetClass="entr" presetSubtype="0" fill="hold" grpId="0" nodeType="clickEffect">
                                  <p:stCondLst>
                                    <p:cond delay="0"/>
                                  </p:stCondLst>
                                  <p:childTnLst>
                                    <p:set>
                                      <p:cBhvr>
                                        <p:cTn id="31" dur="1" fill="hold">
                                          <p:stCondLst>
                                            <p:cond delay="0"/>
                                          </p:stCondLst>
                                        </p:cTn>
                                        <p:tgtEl>
                                          <p:spTgt spid="16"/>
                                        </p:tgtEl>
                                        <p:attrNameLst>
                                          <p:attrName>style.visibility</p:attrName>
                                        </p:attrNameLst>
                                      </p:cBhvr>
                                      <p:to>
                                        <p:strVal val="visible"/>
                                      </p:to>
                                    </p:set>
                                    <p:animEffect transition="in" filter="fade">
                                      <p:cBhvr>
                                        <p:cTn id="32" dur="1000"/>
                                        <p:tgtEl>
                                          <p:spTgt spid="16"/>
                                        </p:tgtEl>
                                      </p:cBhvr>
                                    </p:animEffect>
                                    <p:anim calcmode="lin" valueType="num">
                                      <p:cBhvr>
                                        <p:cTn id="33" dur="1000" fill="hold"/>
                                        <p:tgtEl>
                                          <p:spTgt spid="16"/>
                                        </p:tgtEl>
                                        <p:attrNameLst>
                                          <p:attrName>ppt_x</p:attrName>
                                        </p:attrNameLst>
                                      </p:cBhvr>
                                      <p:tavLst>
                                        <p:tav tm="0">
                                          <p:val>
                                            <p:strVal val="#ppt_x"/>
                                          </p:val>
                                        </p:tav>
                                        <p:tav tm="100000">
                                          <p:val>
                                            <p:strVal val="#ppt_x"/>
                                          </p:val>
                                        </p:tav>
                                      </p:tavLst>
                                    </p:anim>
                                    <p:anim calcmode="lin" valueType="num">
                                      <p:cBhvr>
                                        <p:cTn id="34" dur="1000" fill="hold"/>
                                        <p:tgtEl>
                                          <p:spTgt spid="16"/>
                                        </p:tgtEl>
                                        <p:attrNameLst>
                                          <p:attrName>ppt_y</p:attrName>
                                        </p:attrNameLst>
                                      </p:cBhvr>
                                      <p:tavLst>
                                        <p:tav tm="0">
                                          <p:val>
                                            <p:strVal val="#ppt_y+.1"/>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1" grpId="0"/>
      <p:bldP spid="12" grpId="0"/>
      <p:bldP spid="14" grpId="0"/>
      <p:bldP spid="13" grpId="0"/>
      <p:bldP spid="16"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TextBox 16"/>
          <p:cNvSpPr txBox="1"/>
          <p:nvPr/>
        </p:nvSpPr>
        <p:spPr>
          <a:xfrm>
            <a:off x="4124584" y="277378"/>
            <a:ext cx="6306065" cy="707886"/>
          </a:xfrm>
          <a:prstGeom prst="rect">
            <a:avLst/>
          </a:prstGeom>
          <a:noFill/>
        </p:spPr>
        <p:txBody>
          <a:bodyPr wrap="square" rtlCol="1">
            <a:spAutoFit/>
          </a:bodyPr>
          <a:lstStyle/>
          <a:p>
            <a:r>
              <a:rPr lang="he-IL" sz="4000" b="1" dirty="0">
                <a:latin typeface="Calibri" panose="020F0502020204030204" pitchFamily="34" charset="0"/>
                <a:cs typeface="Calibri" panose="020F0502020204030204" pitchFamily="34" charset="0"/>
              </a:rPr>
              <a:t>מבנה ספק הכוח</a:t>
            </a:r>
          </a:p>
        </p:txBody>
      </p:sp>
      <p:pic>
        <p:nvPicPr>
          <p:cNvPr id="4" name="Picture 1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861405" y="2176291"/>
            <a:ext cx="6988175" cy="3135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Text Box 36"/>
          <p:cNvSpPr txBox="1">
            <a:spLocks noChangeArrowheads="1"/>
          </p:cNvSpPr>
          <p:nvPr/>
        </p:nvSpPr>
        <p:spPr bwMode="auto">
          <a:xfrm>
            <a:off x="5602904" y="1349945"/>
            <a:ext cx="4246676"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lgn="r" rtl="1">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lgn="r" rtl="1">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lgn="r" rtl="1">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lgn="r" rtl="1">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lgn="r" rtl="1">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buNone/>
            </a:pPr>
            <a:r>
              <a:rPr lang="he-IL" altLang="he-IL" sz="2400" dirty="0">
                <a:latin typeface="Calibri" panose="020F0502020204030204" pitchFamily="34" charset="0"/>
                <a:cs typeface="Calibri" panose="020F0502020204030204" pitchFamily="34" charset="0"/>
              </a:rPr>
              <a:t>סכמה חשמלית של ספק כוח ליניארי:</a:t>
            </a:r>
            <a:endParaRPr lang="en-US" altLang="he-IL" sz="2400" dirty="0">
              <a:latin typeface="Calibri" panose="020F0502020204030204" pitchFamily="34" charset="0"/>
              <a:cs typeface="Calibri" panose="020F0502020204030204" pitchFamily="34" charset="0"/>
            </a:endParaRPr>
          </a:p>
        </p:txBody>
      </p:sp>
      <p:sp>
        <p:nvSpPr>
          <p:cNvPr id="8" name="מלבן מעוגל 7"/>
          <p:cNvSpPr/>
          <p:nvPr/>
        </p:nvSpPr>
        <p:spPr>
          <a:xfrm>
            <a:off x="10551245" y="3679731"/>
            <a:ext cx="1440000" cy="628027"/>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sz="1800" dirty="0">
                <a:latin typeface="Calibri" panose="020F0502020204030204" pitchFamily="34" charset="0"/>
                <a:cs typeface="Calibri" panose="020F0502020204030204" pitchFamily="34" charset="0"/>
              </a:rPr>
              <a:t>מבנה הספק </a:t>
            </a:r>
            <a:r>
              <a:rPr lang="he-IL" sz="1800" dirty="0" err="1">
                <a:latin typeface="Calibri" panose="020F0502020204030204" pitchFamily="34" charset="0"/>
                <a:cs typeface="Calibri" panose="020F0502020204030204" pitchFamily="34" charset="0"/>
              </a:rPr>
              <a:t>כח</a:t>
            </a:r>
            <a:endParaRPr lang="he-IL" sz="18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1358546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anim calcmode="lin" valueType="num">
                                      <p:cBhvr>
                                        <p:cTn id="8" dur="1000" fill="hold"/>
                                        <p:tgtEl>
                                          <p:spTgt spid="5"/>
                                        </p:tgtEl>
                                        <p:attrNameLst>
                                          <p:attrName>ppt_x</p:attrName>
                                        </p:attrNameLst>
                                      </p:cBhvr>
                                      <p:tavLst>
                                        <p:tav tm="0">
                                          <p:val>
                                            <p:strVal val="#ppt_x"/>
                                          </p:val>
                                        </p:tav>
                                        <p:tav tm="100000">
                                          <p:val>
                                            <p:strVal val="#ppt_x"/>
                                          </p:val>
                                        </p:tav>
                                      </p:tavLst>
                                    </p:anim>
                                    <p:anim calcmode="lin" valueType="num">
                                      <p:cBhvr>
                                        <p:cTn id="9" dur="1000" fill="hold"/>
                                        <p:tgtEl>
                                          <p:spTgt spid="5"/>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fade">
                                      <p:cBhvr>
                                        <p:cTn id="12" dur="1000"/>
                                        <p:tgtEl>
                                          <p:spTgt spid="4"/>
                                        </p:tgtEl>
                                      </p:cBhvr>
                                    </p:animEffect>
                                    <p:anim calcmode="lin" valueType="num">
                                      <p:cBhvr>
                                        <p:cTn id="13" dur="1000" fill="hold"/>
                                        <p:tgtEl>
                                          <p:spTgt spid="4"/>
                                        </p:tgtEl>
                                        <p:attrNameLst>
                                          <p:attrName>ppt_x</p:attrName>
                                        </p:attrNameLst>
                                      </p:cBhvr>
                                      <p:tavLst>
                                        <p:tav tm="0">
                                          <p:val>
                                            <p:strVal val="#ppt_x"/>
                                          </p:val>
                                        </p:tav>
                                        <p:tav tm="100000">
                                          <p:val>
                                            <p:strVal val="#ppt_x"/>
                                          </p:val>
                                        </p:tav>
                                      </p:tavLst>
                                    </p:anim>
                                    <p:anim calcmode="lin" valueType="num">
                                      <p:cBhvr>
                                        <p:cTn id="14"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TextBox 16"/>
          <p:cNvSpPr txBox="1"/>
          <p:nvPr/>
        </p:nvSpPr>
        <p:spPr>
          <a:xfrm>
            <a:off x="4124584" y="277378"/>
            <a:ext cx="6306065" cy="707886"/>
          </a:xfrm>
          <a:prstGeom prst="rect">
            <a:avLst/>
          </a:prstGeom>
          <a:noFill/>
        </p:spPr>
        <p:txBody>
          <a:bodyPr wrap="square" rtlCol="1">
            <a:spAutoFit/>
          </a:bodyPr>
          <a:lstStyle/>
          <a:p>
            <a:r>
              <a:rPr lang="he-IL" sz="4000" b="1" dirty="0">
                <a:latin typeface="Calibri" panose="020F0502020204030204" pitchFamily="34" charset="0"/>
                <a:cs typeface="Calibri" panose="020F0502020204030204" pitchFamily="34" charset="0"/>
              </a:rPr>
              <a:t>שנאי</a:t>
            </a:r>
          </a:p>
        </p:txBody>
      </p:sp>
      <p:sp>
        <p:nvSpPr>
          <p:cNvPr id="9" name="Text Placeholder 2"/>
          <p:cNvSpPr txBox="1">
            <a:spLocks/>
          </p:cNvSpPr>
          <p:nvPr/>
        </p:nvSpPr>
        <p:spPr bwMode="auto">
          <a:xfrm>
            <a:off x="1680519" y="1394494"/>
            <a:ext cx="8566857" cy="3436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0" indent="0" algn="ctr" rtl="1" eaLnBrk="1" fontAlgn="base" hangingPunct="1">
              <a:spcBef>
                <a:spcPct val="20000"/>
              </a:spcBef>
              <a:spcAft>
                <a:spcPct val="0"/>
              </a:spcAft>
              <a:buFont typeface="Arial" pitchFamily="34" charset="0"/>
              <a:buNone/>
              <a:defRPr sz="3200" kern="1200">
                <a:solidFill>
                  <a:schemeClr val="tx1">
                    <a:tint val="75000"/>
                  </a:schemeClr>
                </a:solidFill>
                <a:latin typeface="+mn-lt"/>
                <a:ea typeface="+mn-ea"/>
                <a:cs typeface="+mn-cs"/>
              </a:defRPr>
            </a:lvl1pPr>
            <a:lvl2pPr marL="457200" indent="0" algn="ctr" rtl="1" eaLnBrk="1" fontAlgn="base" hangingPunct="1">
              <a:spcBef>
                <a:spcPct val="20000"/>
              </a:spcBef>
              <a:spcAft>
                <a:spcPct val="0"/>
              </a:spcAft>
              <a:buFont typeface="Arial" pitchFamily="34" charset="0"/>
              <a:buNone/>
              <a:defRPr sz="2800" kern="1200">
                <a:solidFill>
                  <a:schemeClr val="tx1">
                    <a:tint val="75000"/>
                  </a:schemeClr>
                </a:solidFill>
                <a:latin typeface="+mn-lt"/>
                <a:ea typeface="+mn-ea"/>
                <a:cs typeface="+mn-cs"/>
              </a:defRPr>
            </a:lvl2pPr>
            <a:lvl3pPr marL="914400" indent="0" algn="ctr" rtl="1" eaLnBrk="1" fontAlgn="base" hangingPunct="1">
              <a:spcBef>
                <a:spcPct val="20000"/>
              </a:spcBef>
              <a:spcAft>
                <a:spcPct val="0"/>
              </a:spcAft>
              <a:buFont typeface="Arial" pitchFamily="34" charset="0"/>
              <a:buNone/>
              <a:defRPr sz="2400" kern="1200">
                <a:solidFill>
                  <a:schemeClr val="tx1">
                    <a:tint val="75000"/>
                  </a:schemeClr>
                </a:solidFill>
                <a:latin typeface="+mn-lt"/>
                <a:ea typeface="+mn-ea"/>
                <a:cs typeface="+mn-cs"/>
              </a:defRPr>
            </a:lvl3pPr>
            <a:lvl4pPr marL="1371600" indent="0" algn="ctr" rtl="1" eaLnBrk="1" fontAlgn="base" hangingPunct="1">
              <a:spcBef>
                <a:spcPct val="20000"/>
              </a:spcBef>
              <a:spcAft>
                <a:spcPct val="0"/>
              </a:spcAft>
              <a:buFont typeface="Arial" pitchFamily="34" charset="0"/>
              <a:buNone/>
              <a:defRPr sz="2000" kern="1200">
                <a:solidFill>
                  <a:schemeClr val="tx1">
                    <a:tint val="75000"/>
                  </a:schemeClr>
                </a:solidFill>
                <a:latin typeface="+mn-lt"/>
                <a:ea typeface="+mn-ea"/>
                <a:cs typeface="+mn-cs"/>
              </a:defRPr>
            </a:lvl4pPr>
            <a:lvl5pPr marL="1828800" indent="0" algn="ctr" rtl="1" eaLnBrk="1" fontAlgn="base" hangingPunct="1">
              <a:spcBef>
                <a:spcPct val="20000"/>
              </a:spcBef>
              <a:spcAft>
                <a:spcPct val="0"/>
              </a:spcAft>
              <a:buFont typeface="Arial" pitchFamily="34" charset="0"/>
              <a:buNone/>
              <a:defRPr sz="2000" kern="1200">
                <a:solidFill>
                  <a:schemeClr val="tx1">
                    <a:tint val="75000"/>
                  </a:schemeClr>
                </a:solidFill>
                <a:latin typeface="+mn-lt"/>
                <a:ea typeface="+mn-ea"/>
                <a:cs typeface="+mn-cs"/>
              </a:defRPr>
            </a:lvl5pPr>
            <a:lvl6pPr marL="2286000" indent="0" algn="ctr" defTabSz="914400" rtl="1"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1"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1"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1"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r"/>
            <a:r>
              <a:rPr lang="he-IL" altLang="he-IL" sz="2800" b="1" u="sng" dirty="0" smtClean="0">
                <a:solidFill>
                  <a:schemeClr val="tx1"/>
                </a:solidFill>
                <a:latin typeface="Calibri" panose="020F0502020204030204" pitchFamily="34" charset="0"/>
                <a:cs typeface="Calibri" panose="020F0502020204030204" pitchFamily="34" charset="0"/>
              </a:rPr>
              <a:t>תפקיד השנאי בספק:</a:t>
            </a:r>
          </a:p>
          <a:p>
            <a:pPr algn="r"/>
            <a:r>
              <a:rPr lang="he-IL" altLang="he-IL" sz="2400" dirty="0" smtClean="0">
                <a:solidFill>
                  <a:schemeClr val="tx1"/>
                </a:solidFill>
                <a:latin typeface="Calibri" panose="020F0502020204030204" pitchFamily="34" charset="0"/>
                <a:cs typeface="Calibri" panose="020F0502020204030204" pitchFamily="34" charset="0"/>
              </a:rPr>
              <a:t>תפקידו </a:t>
            </a:r>
            <a:r>
              <a:rPr lang="he-IL" altLang="he-IL" sz="2400" dirty="0">
                <a:solidFill>
                  <a:schemeClr val="tx1"/>
                </a:solidFill>
                <a:latin typeface="Calibri" panose="020F0502020204030204" pitchFamily="34" charset="0"/>
                <a:cs typeface="Calibri" panose="020F0502020204030204" pitchFamily="34" charset="0"/>
              </a:rPr>
              <a:t>של השנאי בספק הכוח הוא לתאם את מתח </a:t>
            </a:r>
            <a:r>
              <a:rPr lang="he-IL" altLang="he-IL" sz="2400" dirty="0" smtClean="0">
                <a:solidFill>
                  <a:schemeClr val="tx1"/>
                </a:solidFill>
                <a:latin typeface="Calibri" panose="020F0502020204030204" pitchFamily="34" charset="0"/>
                <a:cs typeface="Calibri" panose="020F0502020204030204" pitchFamily="34" charset="0"/>
              </a:rPr>
              <a:t>הכניסה </a:t>
            </a:r>
            <a:r>
              <a:rPr lang="he-IL" altLang="he-IL" sz="2400" dirty="0">
                <a:solidFill>
                  <a:schemeClr val="tx1"/>
                </a:solidFill>
                <a:latin typeface="Calibri" panose="020F0502020204030204" pitchFamily="34" charset="0"/>
                <a:cs typeface="Calibri" panose="020F0502020204030204" pitchFamily="34" charset="0"/>
              </a:rPr>
              <a:t>של הרשת </a:t>
            </a:r>
            <a:r>
              <a:rPr lang="he-IL" altLang="he-IL" sz="2400" dirty="0" smtClean="0">
                <a:solidFill>
                  <a:schemeClr val="tx1"/>
                </a:solidFill>
                <a:latin typeface="Calibri" panose="020F0502020204030204" pitchFamily="34" charset="0"/>
                <a:cs typeface="Calibri" panose="020F0502020204030204" pitchFamily="34" charset="0"/>
              </a:rPr>
              <a:t>(</a:t>
            </a:r>
            <a:r>
              <a:rPr lang="en-US" altLang="he-IL" sz="2400" dirty="0" smtClean="0">
                <a:solidFill>
                  <a:schemeClr val="tx1"/>
                </a:solidFill>
                <a:latin typeface="Calibri" panose="020F0502020204030204" pitchFamily="34" charset="0"/>
                <a:cs typeface="Calibri" panose="020F0502020204030204" pitchFamily="34" charset="0"/>
              </a:rPr>
              <a:t>v</a:t>
            </a:r>
            <a:r>
              <a:rPr lang="he-IL" altLang="he-IL" sz="2400" dirty="0" smtClean="0">
                <a:solidFill>
                  <a:schemeClr val="tx1"/>
                </a:solidFill>
                <a:latin typeface="Calibri" panose="020F0502020204030204" pitchFamily="34" charset="0"/>
                <a:cs typeface="Calibri" panose="020F0502020204030204" pitchFamily="34" charset="0"/>
              </a:rPr>
              <a:t>220</a:t>
            </a:r>
            <a:r>
              <a:rPr lang="en-US" altLang="he-IL" sz="2400" dirty="0" smtClean="0">
                <a:solidFill>
                  <a:schemeClr val="tx1"/>
                </a:solidFill>
                <a:latin typeface="Calibri" panose="020F0502020204030204" pitchFamily="34" charset="0"/>
                <a:cs typeface="Calibri" panose="020F0502020204030204" pitchFamily="34" charset="0"/>
              </a:rPr>
              <a:t> (50Hz, </a:t>
            </a:r>
            <a:r>
              <a:rPr lang="he-IL" altLang="he-IL" sz="2400" dirty="0">
                <a:solidFill>
                  <a:schemeClr val="tx1"/>
                </a:solidFill>
                <a:latin typeface="Calibri" panose="020F0502020204030204" pitchFamily="34" charset="0"/>
                <a:cs typeface="Calibri" panose="020F0502020204030204" pitchFamily="34" charset="0"/>
              </a:rPr>
              <a:t>למתח שהרכיב </a:t>
            </a:r>
            <a:r>
              <a:rPr lang="he-IL" altLang="he-IL" sz="2400" dirty="0" smtClean="0">
                <a:solidFill>
                  <a:schemeClr val="tx1"/>
                </a:solidFill>
                <a:latin typeface="Calibri" panose="020F0502020204030204" pitchFamily="34" charset="0"/>
                <a:cs typeface="Calibri" panose="020F0502020204030204" pitchFamily="34" charset="0"/>
              </a:rPr>
              <a:t>שמחובר </a:t>
            </a:r>
            <a:r>
              <a:rPr lang="he-IL" altLang="he-IL" sz="2400" dirty="0">
                <a:solidFill>
                  <a:schemeClr val="tx1"/>
                </a:solidFill>
                <a:latin typeface="Calibri" panose="020F0502020204030204" pitchFamily="34" charset="0"/>
                <a:cs typeface="Calibri" panose="020F0502020204030204" pitchFamily="34" charset="0"/>
              </a:rPr>
              <a:t>במוצא הספק דורש. </a:t>
            </a:r>
            <a:endParaRPr lang="he-IL" altLang="he-IL" sz="2400" dirty="0" smtClean="0">
              <a:solidFill>
                <a:schemeClr val="tx1"/>
              </a:solidFill>
              <a:latin typeface="Calibri" panose="020F0502020204030204" pitchFamily="34" charset="0"/>
              <a:cs typeface="Calibri" panose="020F0502020204030204" pitchFamily="34" charset="0"/>
            </a:endParaRPr>
          </a:p>
          <a:p>
            <a:pPr algn="r"/>
            <a:r>
              <a:rPr lang="he-IL" altLang="he-IL" sz="2400" dirty="0" smtClean="0">
                <a:solidFill>
                  <a:schemeClr val="tx1"/>
                </a:solidFill>
                <a:latin typeface="Calibri" panose="020F0502020204030204" pitchFamily="34" charset="0"/>
                <a:cs typeface="Calibri" panose="020F0502020204030204" pitchFamily="34" charset="0"/>
              </a:rPr>
              <a:t>השנאי </a:t>
            </a:r>
            <a:r>
              <a:rPr lang="he-IL" altLang="he-IL" sz="2400" dirty="0">
                <a:solidFill>
                  <a:schemeClr val="tx1"/>
                </a:solidFill>
                <a:latin typeface="Calibri" panose="020F0502020204030204" pitchFamily="34" charset="0"/>
                <a:cs typeface="Calibri" panose="020F0502020204030204" pitchFamily="34" charset="0"/>
              </a:rPr>
              <a:t>מקטין את מתח הכניסה שלו ומתקבל ביציאת  </a:t>
            </a:r>
            <a:r>
              <a:rPr lang="he-IL" altLang="he-IL" sz="2400" dirty="0" smtClean="0">
                <a:solidFill>
                  <a:schemeClr val="tx1"/>
                </a:solidFill>
                <a:latin typeface="Calibri" panose="020F0502020204030204" pitchFamily="34" charset="0"/>
                <a:cs typeface="Calibri" panose="020F0502020204030204" pitchFamily="34" charset="0"/>
              </a:rPr>
              <a:t>השנאי אות </a:t>
            </a:r>
            <a:r>
              <a:rPr lang="en-US" altLang="he-IL" sz="2400" dirty="0" smtClean="0">
                <a:solidFill>
                  <a:schemeClr val="tx1"/>
                </a:solidFill>
                <a:latin typeface="Calibri" panose="020F0502020204030204" pitchFamily="34" charset="0"/>
                <a:cs typeface="Calibri" panose="020F0502020204030204" pitchFamily="34" charset="0"/>
              </a:rPr>
              <a:t>AC</a:t>
            </a:r>
            <a:r>
              <a:rPr lang="he-IL" altLang="he-IL" sz="2400" dirty="0" smtClean="0">
                <a:solidFill>
                  <a:schemeClr val="tx1"/>
                </a:solidFill>
                <a:latin typeface="Calibri" panose="020F0502020204030204" pitchFamily="34" charset="0"/>
                <a:cs typeface="Calibri" panose="020F0502020204030204" pitchFamily="34" charset="0"/>
              </a:rPr>
              <a:t> מוקטן </a:t>
            </a:r>
          </a:p>
          <a:p>
            <a:pPr>
              <a:buFontTx/>
              <a:buNone/>
            </a:pPr>
            <a:endParaRPr lang="he-IL" altLang="he-IL" sz="2800" dirty="0" smtClean="0">
              <a:latin typeface="Calibri" panose="020F0502020204030204" pitchFamily="34" charset="0"/>
              <a:cs typeface="Calibri" panose="020F0502020204030204" pitchFamily="34" charset="0"/>
            </a:endParaRPr>
          </a:p>
          <a:p>
            <a:pPr>
              <a:buFontTx/>
              <a:buNone/>
            </a:pPr>
            <a:r>
              <a:rPr lang="he-IL" altLang="he-IL" sz="2800" dirty="0" smtClean="0">
                <a:latin typeface="Calibri" panose="020F0502020204030204" pitchFamily="34" charset="0"/>
                <a:cs typeface="Calibri" panose="020F0502020204030204" pitchFamily="34" charset="0"/>
              </a:rPr>
              <a:t>   </a:t>
            </a:r>
          </a:p>
        </p:txBody>
      </p:sp>
      <p:sp>
        <p:nvSpPr>
          <p:cNvPr id="4" name="מלבן מעוגל 3"/>
          <p:cNvSpPr/>
          <p:nvPr/>
        </p:nvSpPr>
        <p:spPr>
          <a:xfrm>
            <a:off x="10551245" y="3679731"/>
            <a:ext cx="1440000" cy="628027"/>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sz="1800" dirty="0">
                <a:latin typeface="Calibri" panose="020F0502020204030204" pitchFamily="34" charset="0"/>
                <a:cs typeface="Calibri" panose="020F0502020204030204" pitchFamily="34" charset="0"/>
              </a:rPr>
              <a:t>מבנה הספק </a:t>
            </a:r>
            <a:r>
              <a:rPr lang="he-IL" sz="1800" dirty="0" err="1">
                <a:latin typeface="Calibri" panose="020F0502020204030204" pitchFamily="34" charset="0"/>
                <a:cs typeface="Calibri" panose="020F0502020204030204" pitchFamily="34" charset="0"/>
              </a:rPr>
              <a:t>כח</a:t>
            </a:r>
            <a:endParaRPr lang="he-IL" sz="18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922708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1000"/>
                                        <p:tgtEl>
                                          <p:spTgt spid="9"/>
                                        </p:tgtEl>
                                      </p:cBhvr>
                                    </p:animEffect>
                                    <p:anim calcmode="lin" valueType="num">
                                      <p:cBhvr>
                                        <p:cTn id="8" dur="1000" fill="hold"/>
                                        <p:tgtEl>
                                          <p:spTgt spid="9"/>
                                        </p:tgtEl>
                                        <p:attrNameLst>
                                          <p:attrName>ppt_x</p:attrName>
                                        </p:attrNameLst>
                                      </p:cBhvr>
                                      <p:tavLst>
                                        <p:tav tm="0">
                                          <p:val>
                                            <p:strVal val="#ppt_x"/>
                                          </p:val>
                                        </p:tav>
                                        <p:tav tm="100000">
                                          <p:val>
                                            <p:strVal val="#ppt_x"/>
                                          </p:val>
                                        </p:tav>
                                      </p:tavLst>
                                    </p:anim>
                                    <p:anim calcmode="lin" valueType="num">
                                      <p:cBhvr>
                                        <p:cTn id="9" dur="1000" fill="hold"/>
                                        <p:tgtEl>
                                          <p:spTgt spid="9"/>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theme/theme1.xml><?xml version="1.0" encoding="utf-8"?>
<a:theme xmlns:a="http://schemas.openxmlformats.org/drawingml/2006/main" name="tzefa">
  <a:themeElements>
    <a:clrScheme name="כחול II">
      <a:dk1>
        <a:sysClr val="windowText" lastClr="000000"/>
      </a:dk1>
      <a:lt1>
        <a:sysClr val="window" lastClr="FFFFFF"/>
      </a:lt1>
      <a:dk2>
        <a:srgbClr val="335B74"/>
      </a:dk2>
      <a:lt2>
        <a:srgbClr val="DFE3E5"/>
      </a:lt2>
      <a:accent1>
        <a:srgbClr val="1CADE4"/>
      </a:accent1>
      <a:accent2>
        <a:srgbClr val="2683C6"/>
      </a:accent2>
      <a:accent3>
        <a:srgbClr val="27CED7"/>
      </a:accent3>
      <a:accent4>
        <a:srgbClr val="42BA97"/>
      </a:accent4>
      <a:accent5>
        <a:srgbClr val="3E8853"/>
      </a:accent5>
      <a:accent6>
        <a:srgbClr val="62A39F"/>
      </a:accent6>
      <a:hlink>
        <a:srgbClr val="6EAC1C"/>
      </a:hlink>
      <a:folHlink>
        <a:srgbClr val="B26B0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ערכת נושא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tzefa</Template>
  <TotalTime>11771</TotalTime>
  <Words>2429</Words>
  <Application>Microsoft Office PowerPoint</Application>
  <PresentationFormat>מסך רחב</PresentationFormat>
  <Paragraphs>567</Paragraphs>
  <Slides>20</Slides>
  <Notes>20</Notes>
  <HiddenSlides>0</HiddenSlides>
  <MMClips>0</MMClips>
  <ScaleCrop>false</ScaleCrop>
  <HeadingPairs>
    <vt:vector size="6" baseType="variant">
      <vt:variant>
        <vt:lpstr>גופנים בשימוש</vt:lpstr>
      </vt:variant>
      <vt:variant>
        <vt:i4>7</vt:i4>
      </vt:variant>
      <vt:variant>
        <vt:lpstr>ערכת נושא</vt:lpstr>
      </vt:variant>
      <vt:variant>
        <vt:i4>1</vt:i4>
      </vt:variant>
      <vt:variant>
        <vt:lpstr>כותרות שקופיות</vt:lpstr>
      </vt:variant>
      <vt:variant>
        <vt:i4>20</vt:i4>
      </vt:variant>
    </vt:vector>
  </HeadingPairs>
  <TitlesOfParts>
    <vt:vector size="28" baseType="lpstr">
      <vt:lpstr>AdumaFOT Bold</vt:lpstr>
      <vt:lpstr>AdumaFOT Regular</vt:lpstr>
      <vt:lpstr>Arial</vt:lpstr>
      <vt:lpstr>Calibri</vt:lpstr>
      <vt:lpstr>Guttman Yad-Brush</vt:lpstr>
      <vt:lpstr>Tahoma</vt:lpstr>
      <vt:lpstr>Times New Roman</vt:lpstr>
      <vt:lpstr>tzefa</vt:lpstr>
      <vt:lpstr>ספק כוח</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lpstr>מבנה ספק הכוח</vt:lpstr>
      <vt:lpstr>מצגת של PowerPoint‏</vt:lpstr>
      <vt:lpstr>מבנה ספק הכוח</vt:lpstr>
      <vt:lpstr>מצגת של PowerPoint‏</vt:lpstr>
      <vt:lpstr>מצגת של PowerPoint‏</vt:lpstr>
      <vt:lpstr>מצגת של PowerPoint‏</vt:lpstr>
      <vt:lpstr>מצגת של PowerPoint‏</vt:lpstr>
      <vt:lpstr>מצגת של PowerPoint‏</vt:lpstr>
    </vt:vector>
  </TitlesOfParts>
  <Company>IAF</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מצגת של PowerPoint</dc:title>
  <dc:creator>מאור גלס</dc:creator>
  <cp:lastModifiedBy>אריאל גולפייגן</cp:lastModifiedBy>
  <cp:revision>57</cp:revision>
  <dcterms:created xsi:type="dcterms:W3CDTF">2019-01-01T14:54:30Z</dcterms:created>
  <dcterms:modified xsi:type="dcterms:W3CDTF">2021-03-14T13:20:14Z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AdHocReviewCycleID">
    <vt:i4>-1194823957</vt:i4>
  </property>
  <property fmtid="{D5CDD505-2E9C-101B-9397-08002B2CF9AE}" pid="3" name="_NewReviewCycle">
    <vt:lpwstr/>
  </property>
  <property fmtid="{D5CDD505-2E9C-101B-9397-08002B2CF9AE}" pid="4" name="_EmailSubject">
    <vt:lpwstr>פורמט מצגת ביסל"ט</vt:lpwstr>
  </property>
  <property fmtid="{D5CDD505-2E9C-101B-9397-08002B2CF9AE}" pid="5" name="_AuthorEmail">
    <vt:lpwstr>S6874162@IAF.IDF.IL</vt:lpwstr>
  </property>
  <property fmtid="{D5CDD505-2E9C-101B-9397-08002B2CF9AE}" pid="6" name="_AuthorEmailDisplayName">
    <vt:lpwstr>שמואל סילברו</vt:lpwstr>
  </property>
  <property fmtid="{D5CDD505-2E9C-101B-9397-08002B2CF9AE}" pid="7" name="_PreviousAdHocReviewCycleID">
    <vt:i4>-1370922525</vt:i4>
  </property>
</Properties>
</file>